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3"/>
    <p:restoredTop sz="94640"/>
  </p:normalViewPr>
  <p:slideViewPr>
    <p:cSldViewPr snapToGrid="0">
      <p:cViewPr>
        <p:scale>
          <a:sx n="200" d="100"/>
          <a:sy n="200" d="100"/>
        </p:scale>
        <p:origin x="1296" y="-4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E1C37-8548-CB4C-82E4-A0AB2CE47751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875C3-5C0C-6E44-865F-9EF913B56D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54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875C3-5C0C-6E44-865F-9EF913B56DC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49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1EF6-2EFA-5342-A457-8FD853D98F60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A602-2096-534E-89BC-7C7EA95734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4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1EF6-2EFA-5342-A457-8FD853D98F60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A602-2096-534E-89BC-7C7EA95734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3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1EF6-2EFA-5342-A457-8FD853D98F60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A602-2096-534E-89BC-7C7EA95734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31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1EF6-2EFA-5342-A457-8FD853D98F60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A602-2096-534E-89BC-7C7EA95734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61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1EF6-2EFA-5342-A457-8FD853D98F60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A602-2096-534E-89BC-7C7EA95734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23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1EF6-2EFA-5342-A457-8FD853D98F60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A602-2096-534E-89BC-7C7EA95734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37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1EF6-2EFA-5342-A457-8FD853D98F60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A602-2096-534E-89BC-7C7EA95734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9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1EF6-2EFA-5342-A457-8FD853D98F60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A602-2096-534E-89BC-7C7EA95734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53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1EF6-2EFA-5342-A457-8FD853D98F60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A602-2096-534E-89BC-7C7EA95734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78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1EF6-2EFA-5342-A457-8FD853D98F60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A602-2096-534E-89BC-7C7EA95734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23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1EF6-2EFA-5342-A457-8FD853D98F60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A602-2096-534E-89BC-7C7EA95734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1EF6-2EFA-5342-A457-8FD853D98F60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CA602-2096-534E-89BC-7C7EA95734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84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47827CA-3E16-F623-F9BE-A57040A1FB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2626" y="314007"/>
            <a:ext cx="3799678" cy="3186827"/>
          </a:xfrm>
          <a:prstGeom prst="rect">
            <a:avLst/>
          </a:prstGeom>
        </p:spPr>
      </p:pic>
      <p:pic>
        <p:nvPicPr>
          <p:cNvPr id="7" name="Image 6" descr="Une image contenant texte, capture d’écran, diagramme, Caractère coloré&#10;&#10;Description générée automatiquement">
            <a:extLst>
              <a:ext uri="{FF2B5EF4-FFF2-40B4-BE49-F238E27FC236}">
                <a16:creationId xmlns:a16="http://schemas.microsoft.com/office/drawing/2014/main" id="{3AC1F9D5-5722-87BC-7556-813B0B253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22394"/>
            <a:ext cx="7559675" cy="70063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97CFEC8-25D2-6044-57E8-B44125966A00}"/>
              </a:ext>
            </a:extLst>
          </p:cNvPr>
          <p:cNvSpPr/>
          <p:nvPr/>
        </p:nvSpPr>
        <p:spPr>
          <a:xfrm>
            <a:off x="3898900" y="4222751"/>
            <a:ext cx="3403600" cy="57657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D26C680-12F2-AF5C-E57C-7D5E5304D6C8}"/>
              </a:ext>
            </a:extLst>
          </p:cNvPr>
          <p:cNvCxnSpPr/>
          <p:nvPr/>
        </p:nvCxnSpPr>
        <p:spPr>
          <a:xfrm>
            <a:off x="981075" y="8401050"/>
            <a:ext cx="2454275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9591A9D-BA53-9307-9D74-25938F4C85C1}"/>
              </a:ext>
            </a:extLst>
          </p:cNvPr>
          <p:cNvCxnSpPr/>
          <p:nvPr/>
        </p:nvCxnSpPr>
        <p:spPr>
          <a:xfrm>
            <a:off x="1003300" y="8648700"/>
            <a:ext cx="2454275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B641984-4CE6-9398-1701-FBE5DF3580BB}"/>
              </a:ext>
            </a:extLst>
          </p:cNvPr>
          <p:cNvCxnSpPr/>
          <p:nvPr/>
        </p:nvCxnSpPr>
        <p:spPr>
          <a:xfrm>
            <a:off x="1003299" y="8896350"/>
            <a:ext cx="2454275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813CDEE4-69FA-B2C4-30FA-C31EF1F1D8E0}"/>
              </a:ext>
            </a:extLst>
          </p:cNvPr>
          <p:cNvSpPr txBox="1"/>
          <p:nvPr/>
        </p:nvSpPr>
        <p:spPr>
          <a:xfrm>
            <a:off x="5575515" y="9297300"/>
            <a:ext cx="1218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432FF"/>
                </a:solidFill>
              </a:rPr>
              <a:t>14° / ~ 1.400 km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1110016-8167-C878-E3AF-2C89096599B7}"/>
              </a:ext>
            </a:extLst>
          </p:cNvPr>
          <p:cNvSpPr txBox="1"/>
          <p:nvPr/>
        </p:nvSpPr>
        <p:spPr>
          <a:xfrm>
            <a:off x="1702693" y="8142947"/>
            <a:ext cx="9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432FF"/>
                </a:solidFill>
              </a:rPr>
              <a:t>~3° / 300 km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AB98857-D0B1-87BC-319A-11D063F6744E}"/>
              </a:ext>
            </a:extLst>
          </p:cNvPr>
          <p:cNvSpPr txBox="1"/>
          <p:nvPr/>
        </p:nvSpPr>
        <p:spPr>
          <a:xfrm>
            <a:off x="2361901" y="3487127"/>
            <a:ext cx="9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432FF"/>
                </a:solidFill>
              </a:rPr>
              <a:t>~3° / 300 km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40B2578-30F2-1FB6-27E6-191C8A401F69}"/>
              </a:ext>
            </a:extLst>
          </p:cNvPr>
          <p:cNvSpPr txBox="1"/>
          <p:nvPr/>
        </p:nvSpPr>
        <p:spPr>
          <a:xfrm>
            <a:off x="1371104" y="3481878"/>
            <a:ext cx="9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40FF"/>
                </a:solidFill>
              </a:rPr>
              <a:t>~3° / 300 km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40BACB6-91B1-7930-4E73-9DE617DF9E43}"/>
              </a:ext>
            </a:extLst>
          </p:cNvPr>
          <p:cNvCxnSpPr/>
          <p:nvPr/>
        </p:nvCxnSpPr>
        <p:spPr>
          <a:xfrm>
            <a:off x="2367952" y="3259908"/>
            <a:ext cx="0" cy="481851"/>
          </a:xfrm>
          <a:prstGeom prst="line">
            <a:avLst/>
          </a:prstGeom>
          <a:ln w="9525" cap="flat" cmpd="sng" algn="ctr">
            <a:solidFill>
              <a:srgbClr val="0432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5C5A9F78-4CB3-08BE-231C-DBCD378D1F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05657" y="381226"/>
            <a:ext cx="3760851" cy="3186827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084F60D-7872-0D2B-C962-3677E80F3B84}"/>
              </a:ext>
            </a:extLst>
          </p:cNvPr>
          <p:cNvCxnSpPr>
            <a:cxnSpLocks/>
          </p:cNvCxnSpPr>
          <p:nvPr/>
        </p:nvCxnSpPr>
        <p:spPr>
          <a:xfrm>
            <a:off x="5282602" y="2199458"/>
            <a:ext cx="0" cy="1542301"/>
          </a:xfrm>
          <a:prstGeom prst="line">
            <a:avLst/>
          </a:prstGeom>
          <a:ln w="9525" cap="flat" cmpd="sng" algn="ctr">
            <a:solidFill>
              <a:srgbClr val="0432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FF8D828-12AE-66DD-05EE-1E8F87003DFF}"/>
              </a:ext>
            </a:extLst>
          </p:cNvPr>
          <p:cNvCxnSpPr>
            <a:cxnSpLocks/>
          </p:cNvCxnSpPr>
          <p:nvPr/>
        </p:nvCxnSpPr>
        <p:spPr>
          <a:xfrm>
            <a:off x="6552602" y="2199457"/>
            <a:ext cx="0" cy="1542301"/>
          </a:xfrm>
          <a:prstGeom prst="line">
            <a:avLst/>
          </a:prstGeom>
          <a:ln w="9525" cap="flat" cmpd="sng" algn="ctr">
            <a:solidFill>
              <a:srgbClr val="0432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0CB5925-C42C-C73C-9E21-28F9AEABDFE2}"/>
              </a:ext>
            </a:extLst>
          </p:cNvPr>
          <p:cNvSpPr txBox="1"/>
          <p:nvPr/>
        </p:nvSpPr>
        <p:spPr>
          <a:xfrm>
            <a:off x="5423717" y="3545395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432FF"/>
                </a:solidFill>
              </a:rPr>
              <a:t>~14° / 1400 km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86B5B96-25CC-84D6-031F-90186197DAE9}"/>
              </a:ext>
            </a:extLst>
          </p:cNvPr>
          <p:cNvSpPr txBox="1"/>
          <p:nvPr/>
        </p:nvSpPr>
        <p:spPr>
          <a:xfrm>
            <a:off x="4070350" y="6606743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432FF"/>
                </a:solidFill>
              </a:rPr>
              <a:t>~13°S ?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413DF0F-C5BF-ED99-00EB-D62F51589A7C}"/>
              </a:ext>
            </a:extLst>
          </p:cNvPr>
          <p:cNvCxnSpPr>
            <a:cxnSpLocks/>
          </p:cNvCxnSpPr>
          <p:nvPr/>
        </p:nvCxnSpPr>
        <p:spPr>
          <a:xfrm flipH="1">
            <a:off x="3805657" y="1751028"/>
            <a:ext cx="1489047" cy="0"/>
          </a:xfrm>
          <a:prstGeom prst="line">
            <a:avLst/>
          </a:prstGeom>
          <a:ln w="9525" cap="flat" cmpd="sng" algn="ctr">
            <a:solidFill>
              <a:srgbClr val="0432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861F641-BD6D-A9A4-D241-B6D4D47C5C7F}"/>
              </a:ext>
            </a:extLst>
          </p:cNvPr>
          <p:cNvCxnSpPr>
            <a:cxnSpLocks/>
          </p:cNvCxnSpPr>
          <p:nvPr/>
        </p:nvCxnSpPr>
        <p:spPr>
          <a:xfrm flipH="1">
            <a:off x="3793555" y="2193107"/>
            <a:ext cx="1489047" cy="0"/>
          </a:xfrm>
          <a:prstGeom prst="line">
            <a:avLst/>
          </a:prstGeom>
          <a:ln w="9525" cap="flat" cmpd="sng" algn="ctr">
            <a:solidFill>
              <a:srgbClr val="0432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1FB65275-383E-449B-D257-8CF77BB43942}"/>
              </a:ext>
            </a:extLst>
          </p:cNvPr>
          <p:cNvSpPr txBox="1"/>
          <p:nvPr/>
        </p:nvSpPr>
        <p:spPr>
          <a:xfrm>
            <a:off x="3638837" y="1525957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432FF"/>
                </a:solidFill>
              </a:rPr>
              <a:t>~7°S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1C10451-FD9B-F9FC-2740-C7B05490D239}"/>
              </a:ext>
            </a:extLst>
          </p:cNvPr>
          <p:cNvSpPr txBox="1"/>
          <p:nvPr/>
        </p:nvSpPr>
        <p:spPr>
          <a:xfrm>
            <a:off x="3581974" y="2130384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432FF"/>
                </a:solidFill>
              </a:rPr>
              <a:t>~13°S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2A6F309-2BA4-0A49-B52A-62279AFB649F}"/>
              </a:ext>
            </a:extLst>
          </p:cNvPr>
          <p:cNvSpPr txBox="1"/>
          <p:nvPr/>
        </p:nvSpPr>
        <p:spPr>
          <a:xfrm>
            <a:off x="1003299" y="6417905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  <a:effectLst/>
                <a:latin typeface="Helvetica" pitchFamily="2" charset="0"/>
              </a:rPr>
              <a:t>white </a:t>
            </a:r>
            <a:r>
              <a:rPr lang="fr-FR" sz="1200" i="1" dirty="0" err="1">
                <a:solidFill>
                  <a:schemeClr val="bg1"/>
                </a:solidFill>
                <a:effectLst/>
                <a:latin typeface="Helvetica" pitchFamily="2" charset="0"/>
              </a:rPr>
              <a:t>dashed</a:t>
            </a:r>
            <a:r>
              <a:rPr lang="fr-FR" sz="1200" i="1" dirty="0">
                <a:solidFill>
                  <a:schemeClr val="bg1"/>
                </a:solidFill>
                <a:effectLst/>
                <a:latin typeface="Helvetica" pitchFamily="2" charset="0"/>
              </a:rPr>
              <a:t> </a:t>
            </a:r>
            <a:r>
              <a:rPr lang="fr-FR" sz="1200" i="1" dirty="0" err="1">
                <a:solidFill>
                  <a:schemeClr val="bg1"/>
                </a:solidFill>
                <a:effectLst/>
                <a:latin typeface="Helvetica" pitchFamily="2" charset="0"/>
              </a:rPr>
              <a:t>lines</a:t>
            </a:r>
            <a:r>
              <a:rPr lang="fr-FR" sz="1200" i="1" dirty="0">
                <a:solidFill>
                  <a:schemeClr val="bg1"/>
                </a:solidFill>
                <a:latin typeface="Helvetica" pitchFamily="2" charset="0"/>
              </a:rPr>
              <a:t>: </a:t>
            </a:r>
            <a:r>
              <a:rPr lang="fr-FR" sz="1200" dirty="0">
                <a:solidFill>
                  <a:schemeClr val="bg1"/>
                </a:solidFill>
                <a:effectLst/>
                <a:latin typeface="Helvetica" pitchFamily="2" charset="0"/>
              </a:rPr>
              <a:t> </a:t>
            </a:r>
          </a:p>
          <a:p>
            <a:r>
              <a:rPr lang="fr-FR" sz="1200" dirty="0">
                <a:solidFill>
                  <a:schemeClr val="bg1"/>
                </a:solidFill>
                <a:effectLst/>
                <a:latin typeface="Helvetica" pitchFamily="2" charset="0"/>
              </a:rPr>
              <a:t>MLD </a:t>
            </a:r>
            <a:r>
              <a:rPr lang="fr-FR" sz="1200" dirty="0" err="1">
                <a:solidFill>
                  <a:schemeClr val="bg1"/>
                </a:solidFill>
                <a:effectLst/>
                <a:latin typeface="Helvetica" pitchFamily="2" charset="0"/>
              </a:rPr>
              <a:t>diagnosed</a:t>
            </a:r>
            <a:r>
              <a:rPr lang="fr-FR" sz="1200" dirty="0">
                <a:solidFill>
                  <a:schemeClr val="bg1"/>
                </a:solidFill>
                <a:effectLst/>
                <a:latin typeface="Helvetica" pitchFamily="2" charset="0"/>
              </a:rPr>
              <a:t> by KPP</a:t>
            </a:r>
          </a:p>
          <a:p>
            <a:r>
              <a:rPr lang="fr-FR" sz="1200" dirty="0">
                <a:solidFill>
                  <a:schemeClr val="bg1"/>
                </a:solidFill>
                <a:effectLst/>
                <a:latin typeface="Helvetica" pitchFamily="2" charset="0"/>
              </a:rPr>
              <a:t>~30,40m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A91BB14D-3DC0-C8C5-AD18-9DF88F49C8E6}"/>
              </a:ext>
            </a:extLst>
          </p:cNvPr>
          <p:cNvCxnSpPr/>
          <p:nvPr/>
        </p:nvCxnSpPr>
        <p:spPr>
          <a:xfrm flipV="1">
            <a:off x="2929084" y="8287643"/>
            <a:ext cx="0" cy="39103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0EF4B1B9-8468-86CD-A99F-00A1AC3AB377}"/>
              </a:ext>
            </a:extLst>
          </p:cNvPr>
          <p:cNvCxnSpPr>
            <a:cxnSpLocks/>
          </p:cNvCxnSpPr>
          <p:nvPr/>
        </p:nvCxnSpPr>
        <p:spPr>
          <a:xfrm>
            <a:off x="2305050" y="9029700"/>
            <a:ext cx="0" cy="550773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688BAEC-01C7-286D-D80F-6358CFE48EE5}"/>
              </a:ext>
            </a:extLst>
          </p:cNvPr>
          <p:cNvCxnSpPr>
            <a:cxnSpLocks/>
          </p:cNvCxnSpPr>
          <p:nvPr/>
        </p:nvCxnSpPr>
        <p:spPr>
          <a:xfrm flipH="1">
            <a:off x="1003299" y="8281446"/>
            <a:ext cx="699394" cy="0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5E3BCEC4-5689-BB2A-673D-B04A8A44E9A4}"/>
              </a:ext>
            </a:extLst>
          </p:cNvPr>
          <p:cNvCxnSpPr>
            <a:cxnSpLocks/>
          </p:cNvCxnSpPr>
          <p:nvPr/>
        </p:nvCxnSpPr>
        <p:spPr>
          <a:xfrm>
            <a:off x="2690464" y="8281446"/>
            <a:ext cx="742057" cy="0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1DF9508A-F3BC-07BE-A77A-03212AEE4FE0}"/>
              </a:ext>
            </a:extLst>
          </p:cNvPr>
          <p:cNvSpPr txBox="1"/>
          <p:nvPr/>
        </p:nvSpPr>
        <p:spPr>
          <a:xfrm>
            <a:off x="2670443" y="8403638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6D7B533-5CF9-DA41-0BAB-9CAD2AEE0726}"/>
              </a:ext>
            </a:extLst>
          </p:cNvPr>
          <p:cNvSpPr txBox="1"/>
          <p:nvPr/>
        </p:nvSpPr>
        <p:spPr>
          <a:xfrm>
            <a:off x="2036540" y="9110945"/>
            <a:ext cx="32092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7D3C1602-B8D4-0749-F701-B67A17582122}"/>
              </a:ext>
            </a:extLst>
          </p:cNvPr>
          <p:cNvSpPr/>
          <p:nvPr/>
        </p:nvSpPr>
        <p:spPr>
          <a:xfrm>
            <a:off x="3090143" y="4360882"/>
            <a:ext cx="199157" cy="2248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0FFF344E-7F13-2EC0-C41B-9CD742CBA4CA}"/>
              </a:ext>
            </a:extLst>
          </p:cNvPr>
          <p:cNvCxnSpPr>
            <a:cxnSpLocks/>
            <a:stCxn id="44" idx="1"/>
            <a:endCxn id="44" idx="5"/>
          </p:cNvCxnSpPr>
          <p:nvPr/>
        </p:nvCxnSpPr>
        <p:spPr>
          <a:xfrm>
            <a:off x="3119309" y="4393804"/>
            <a:ext cx="140825" cy="1589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537A85C9-A626-4988-E57D-B5F913B1FC5B}"/>
              </a:ext>
            </a:extLst>
          </p:cNvPr>
          <p:cNvCxnSpPr>
            <a:cxnSpLocks/>
            <a:stCxn id="44" idx="3"/>
            <a:endCxn id="44" idx="7"/>
          </p:cNvCxnSpPr>
          <p:nvPr/>
        </p:nvCxnSpPr>
        <p:spPr>
          <a:xfrm flipV="1">
            <a:off x="3119309" y="4393804"/>
            <a:ext cx="140825" cy="1589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53">
            <a:extLst>
              <a:ext uri="{FF2B5EF4-FFF2-40B4-BE49-F238E27FC236}">
                <a16:creationId xmlns:a16="http://schemas.microsoft.com/office/drawing/2014/main" id="{01A00FCA-3989-BA69-E4FA-3F8D7FDD11C3}"/>
              </a:ext>
            </a:extLst>
          </p:cNvPr>
          <p:cNvSpPr/>
          <p:nvPr/>
        </p:nvSpPr>
        <p:spPr>
          <a:xfrm>
            <a:off x="2638693" y="4732124"/>
            <a:ext cx="241300" cy="228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79D5BF1-E0CC-4901-6C90-3F4B4C427413}"/>
              </a:ext>
            </a:extLst>
          </p:cNvPr>
          <p:cNvSpPr/>
          <p:nvPr/>
        </p:nvSpPr>
        <p:spPr>
          <a:xfrm>
            <a:off x="2739683" y="4824894"/>
            <a:ext cx="47967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E191DAD-AB32-BA3F-DABD-E3406F846246}"/>
              </a:ext>
            </a:extLst>
          </p:cNvPr>
          <p:cNvSpPr/>
          <p:nvPr/>
        </p:nvSpPr>
        <p:spPr>
          <a:xfrm>
            <a:off x="56963" y="603250"/>
            <a:ext cx="152585" cy="157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B6239D5F-4920-230D-781B-5B133CD18301}"/>
              </a:ext>
            </a:extLst>
          </p:cNvPr>
          <p:cNvSpPr txBox="1"/>
          <p:nvPr/>
        </p:nvSpPr>
        <p:spPr>
          <a:xfrm>
            <a:off x="-96631" y="548057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432FF"/>
                </a:solidFill>
              </a:rPr>
              <a:t>7°S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3CFFB0F-4322-E1C6-5492-C1E25928A612}"/>
              </a:ext>
            </a:extLst>
          </p:cNvPr>
          <p:cNvSpPr/>
          <p:nvPr/>
        </p:nvSpPr>
        <p:spPr>
          <a:xfrm>
            <a:off x="0" y="3061433"/>
            <a:ext cx="209548" cy="227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29D9E184-C967-39CB-163E-78D3F69CBE9A}"/>
              </a:ext>
            </a:extLst>
          </p:cNvPr>
          <p:cNvSpPr txBox="1"/>
          <p:nvPr/>
        </p:nvSpPr>
        <p:spPr>
          <a:xfrm>
            <a:off x="-102981" y="3032084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432FF"/>
                </a:solidFill>
              </a:rPr>
              <a:t>13°S</a:t>
            </a:r>
          </a:p>
        </p:txBody>
      </p: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C68DFAAE-9929-2862-3406-62C997E34626}"/>
              </a:ext>
            </a:extLst>
          </p:cNvPr>
          <p:cNvCxnSpPr/>
          <p:nvPr/>
        </p:nvCxnSpPr>
        <p:spPr>
          <a:xfrm>
            <a:off x="5574211" y="1744678"/>
            <a:ext cx="370840" cy="448429"/>
          </a:xfrm>
          <a:prstGeom prst="line">
            <a:avLst/>
          </a:prstGeom>
          <a:ln w="254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131DED67-B8B8-C858-F705-552D1DB2A8AB}"/>
              </a:ext>
            </a:extLst>
          </p:cNvPr>
          <p:cNvCxnSpPr>
            <a:cxnSpLocks/>
          </p:cNvCxnSpPr>
          <p:nvPr/>
        </p:nvCxnSpPr>
        <p:spPr>
          <a:xfrm>
            <a:off x="5574211" y="1748353"/>
            <a:ext cx="279179" cy="0"/>
          </a:xfrm>
          <a:prstGeom prst="line">
            <a:avLst/>
          </a:prstGeom>
          <a:ln w="254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9985F6F9-70D0-BD4C-83C1-AF2891B0053C}"/>
              </a:ext>
            </a:extLst>
          </p:cNvPr>
          <p:cNvCxnSpPr>
            <a:cxnSpLocks/>
          </p:cNvCxnSpPr>
          <p:nvPr/>
        </p:nvCxnSpPr>
        <p:spPr>
          <a:xfrm flipV="1">
            <a:off x="5945051" y="2195885"/>
            <a:ext cx="278723" cy="3572"/>
          </a:xfrm>
          <a:prstGeom prst="line">
            <a:avLst/>
          </a:prstGeom>
          <a:ln w="254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21A59D0B-A62F-7717-C766-20E4B63DBE03}"/>
              </a:ext>
            </a:extLst>
          </p:cNvPr>
          <p:cNvCxnSpPr/>
          <p:nvPr/>
        </p:nvCxnSpPr>
        <p:spPr>
          <a:xfrm>
            <a:off x="5853390" y="1747456"/>
            <a:ext cx="370840" cy="448429"/>
          </a:xfrm>
          <a:prstGeom prst="line">
            <a:avLst/>
          </a:prstGeom>
          <a:ln w="254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6E71A07A-6EFE-D834-0BD7-F2363A76E5F9}"/>
              </a:ext>
            </a:extLst>
          </p:cNvPr>
          <p:cNvCxnSpPr>
            <a:cxnSpLocks/>
          </p:cNvCxnSpPr>
          <p:nvPr/>
        </p:nvCxnSpPr>
        <p:spPr>
          <a:xfrm>
            <a:off x="5853390" y="1751028"/>
            <a:ext cx="311978" cy="0"/>
          </a:xfrm>
          <a:prstGeom prst="line">
            <a:avLst/>
          </a:prstGeom>
          <a:ln w="254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257D0C37-FEC2-14E8-99DA-A3A1E10B0552}"/>
              </a:ext>
            </a:extLst>
          </p:cNvPr>
          <p:cNvCxnSpPr>
            <a:cxnSpLocks/>
          </p:cNvCxnSpPr>
          <p:nvPr/>
        </p:nvCxnSpPr>
        <p:spPr>
          <a:xfrm flipV="1">
            <a:off x="6264925" y="2196012"/>
            <a:ext cx="271283" cy="3445"/>
          </a:xfrm>
          <a:prstGeom prst="line">
            <a:avLst/>
          </a:prstGeom>
          <a:ln w="254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50891775-01D0-12ED-F300-643EE3070D2E}"/>
              </a:ext>
            </a:extLst>
          </p:cNvPr>
          <p:cNvCxnSpPr/>
          <p:nvPr/>
        </p:nvCxnSpPr>
        <p:spPr>
          <a:xfrm>
            <a:off x="6165368" y="1754354"/>
            <a:ext cx="370840" cy="448429"/>
          </a:xfrm>
          <a:prstGeom prst="line">
            <a:avLst/>
          </a:prstGeom>
          <a:ln w="254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ACCC84D3-2D2E-AE16-19EF-62746C6952A0}"/>
              </a:ext>
            </a:extLst>
          </p:cNvPr>
          <p:cNvCxnSpPr/>
          <p:nvPr/>
        </p:nvCxnSpPr>
        <p:spPr>
          <a:xfrm>
            <a:off x="5894085" y="1748353"/>
            <a:ext cx="370840" cy="448429"/>
          </a:xfrm>
          <a:prstGeom prst="line">
            <a:avLst/>
          </a:prstGeom>
          <a:ln w="254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D30D984D-CF0B-1775-8603-CB4F4739C847}"/>
              </a:ext>
            </a:extLst>
          </p:cNvPr>
          <p:cNvCxnSpPr>
            <a:cxnSpLocks/>
          </p:cNvCxnSpPr>
          <p:nvPr/>
        </p:nvCxnSpPr>
        <p:spPr>
          <a:xfrm>
            <a:off x="795655" y="605915"/>
            <a:ext cx="907038" cy="2703168"/>
          </a:xfrm>
          <a:prstGeom prst="line">
            <a:avLst/>
          </a:prstGeom>
          <a:ln w="254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77999E17-4C55-D978-8416-B7FC16DCADFB}"/>
              </a:ext>
            </a:extLst>
          </p:cNvPr>
          <p:cNvCxnSpPr>
            <a:cxnSpLocks/>
          </p:cNvCxnSpPr>
          <p:nvPr/>
        </p:nvCxnSpPr>
        <p:spPr>
          <a:xfrm>
            <a:off x="1513315" y="615363"/>
            <a:ext cx="907038" cy="2703168"/>
          </a:xfrm>
          <a:prstGeom prst="line">
            <a:avLst/>
          </a:prstGeom>
          <a:ln w="254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DE6532F3-3239-6DE3-4D13-D4087FBC525B}"/>
              </a:ext>
            </a:extLst>
          </p:cNvPr>
          <p:cNvCxnSpPr>
            <a:cxnSpLocks/>
          </p:cNvCxnSpPr>
          <p:nvPr/>
        </p:nvCxnSpPr>
        <p:spPr>
          <a:xfrm>
            <a:off x="1540716" y="608942"/>
            <a:ext cx="907038" cy="2703168"/>
          </a:xfrm>
          <a:prstGeom prst="line">
            <a:avLst/>
          </a:prstGeom>
          <a:ln w="254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2E1EC0C1-92C9-76FF-07DD-190E02A39DF1}"/>
              </a:ext>
            </a:extLst>
          </p:cNvPr>
          <p:cNvCxnSpPr>
            <a:cxnSpLocks/>
          </p:cNvCxnSpPr>
          <p:nvPr/>
        </p:nvCxnSpPr>
        <p:spPr>
          <a:xfrm>
            <a:off x="2210842" y="611925"/>
            <a:ext cx="907038" cy="2703168"/>
          </a:xfrm>
          <a:prstGeom prst="line">
            <a:avLst/>
          </a:prstGeom>
          <a:ln w="254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EF390966-CFE5-8E9F-3496-BF82528DFC0A}"/>
              </a:ext>
            </a:extLst>
          </p:cNvPr>
          <p:cNvCxnSpPr>
            <a:cxnSpLocks/>
          </p:cNvCxnSpPr>
          <p:nvPr/>
        </p:nvCxnSpPr>
        <p:spPr>
          <a:xfrm>
            <a:off x="1539737" y="612614"/>
            <a:ext cx="668475" cy="0"/>
          </a:xfrm>
          <a:prstGeom prst="line">
            <a:avLst/>
          </a:prstGeom>
          <a:ln w="254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C0A2A2C9-06C9-CB52-72F4-B83FA59C3805}"/>
              </a:ext>
            </a:extLst>
          </p:cNvPr>
          <p:cNvCxnSpPr>
            <a:cxnSpLocks/>
          </p:cNvCxnSpPr>
          <p:nvPr/>
        </p:nvCxnSpPr>
        <p:spPr>
          <a:xfrm>
            <a:off x="2447754" y="3321545"/>
            <a:ext cx="668475" cy="0"/>
          </a:xfrm>
          <a:prstGeom prst="line">
            <a:avLst/>
          </a:prstGeom>
          <a:ln w="254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4AEB5C2B-3CE2-7244-5152-E32BF54B9D73}"/>
              </a:ext>
            </a:extLst>
          </p:cNvPr>
          <p:cNvCxnSpPr>
            <a:cxnSpLocks/>
          </p:cNvCxnSpPr>
          <p:nvPr/>
        </p:nvCxnSpPr>
        <p:spPr>
          <a:xfrm>
            <a:off x="795655" y="611925"/>
            <a:ext cx="690245" cy="0"/>
          </a:xfrm>
          <a:prstGeom prst="line">
            <a:avLst/>
          </a:prstGeom>
          <a:ln w="254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0D745186-06B5-F491-F8C4-7BC6A8DA5EB0}"/>
              </a:ext>
            </a:extLst>
          </p:cNvPr>
          <p:cNvCxnSpPr>
            <a:cxnSpLocks/>
          </p:cNvCxnSpPr>
          <p:nvPr/>
        </p:nvCxnSpPr>
        <p:spPr>
          <a:xfrm>
            <a:off x="1714739" y="3311331"/>
            <a:ext cx="690245" cy="0"/>
          </a:xfrm>
          <a:prstGeom prst="line">
            <a:avLst/>
          </a:prstGeom>
          <a:ln w="254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 96" descr="Une image contenant texte, cart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25BE6E4C-4E09-C0C0-E511-5AD80FDFC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8870" y="4859135"/>
            <a:ext cx="2475145" cy="4322324"/>
          </a:xfrm>
          <a:prstGeom prst="rect">
            <a:avLst/>
          </a:prstGeom>
        </p:spPr>
      </p:pic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3B06F3CF-11DB-70F9-AA90-12835F174E40}"/>
              </a:ext>
            </a:extLst>
          </p:cNvPr>
          <p:cNvCxnSpPr>
            <a:cxnSpLocks/>
          </p:cNvCxnSpPr>
          <p:nvPr/>
        </p:nvCxnSpPr>
        <p:spPr>
          <a:xfrm flipH="1">
            <a:off x="4230417" y="6215618"/>
            <a:ext cx="2338165" cy="0"/>
          </a:xfrm>
          <a:prstGeom prst="line">
            <a:avLst/>
          </a:prstGeom>
          <a:ln w="9525" cap="flat" cmpd="sng" algn="ctr">
            <a:solidFill>
              <a:srgbClr val="0432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7C6C2FD9-BEF8-6E3B-2CDF-B388771F2051}"/>
              </a:ext>
            </a:extLst>
          </p:cNvPr>
          <p:cNvCxnSpPr>
            <a:cxnSpLocks/>
          </p:cNvCxnSpPr>
          <p:nvPr/>
        </p:nvCxnSpPr>
        <p:spPr>
          <a:xfrm flipH="1">
            <a:off x="4218315" y="6657697"/>
            <a:ext cx="2350267" cy="0"/>
          </a:xfrm>
          <a:prstGeom prst="line">
            <a:avLst/>
          </a:prstGeom>
          <a:ln w="9525" cap="flat" cmpd="sng" algn="ctr">
            <a:solidFill>
              <a:srgbClr val="0432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0" name="ZoneTexte 99">
            <a:extLst>
              <a:ext uri="{FF2B5EF4-FFF2-40B4-BE49-F238E27FC236}">
                <a16:creationId xmlns:a16="http://schemas.microsoft.com/office/drawing/2014/main" id="{977E40C2-78E4-9CFF-EC30-B13FC0B75367}"/>
              </a:ext>
            </a:extLst>
          </p:cNvPr>
          <p:cNvSpPr txBox="1"/>
          <p:nvPr/>
        </p:nvSpPr>
        <p:spPr>
          <a:xfrm>
            <a:off x="4063597" y="5990547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432FF"/>
                </a:solidFill>
              </a:rPr>
              <a:t>~7°S</a:t>
            </a:r>
          </a:p>
        </p:txBody>
      </p: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460150D7-C7C5-A4F5-AA86-940873036912}"/>
              </a:ext>
            </a:extLst>
          </p:cNvPr>
          <p:cNvCxnSpPr>
            <a:cxnSpLocks/>
          </p:cNvCxnSpPr>
          <p:nvPr/>
        </p:nvCxnSpPr>
        <p:spPr>
          <a:xfrm>
            <a:off x="5698184" y="6796858"/>
            <a:ext cx="0" cy="2591086"/>
          </a:xfrm>
          <a:prstGeom prst="line">
            <a:avLst/>
          </a:prstGeom>
          <a:ln w="9525" cap="flat" cmpd="sng" algn="ctr">
            <a:solidFill>
              <a:srgbClr val="0432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79505A02-8B3A-92DC-E269-5C992B3E359C}"/>
              </a:ext>
            </a:extLst>
          </p:cNvPr>
          <p:cNvCxnSpPr>
            <a:cxnSpLocks/>
          </p:cNvCxnSpPr>
          <p:nvPr/>
        </p:nvCxnSpPr>
        <p:spPr>
          <a:xfrm>
            <a:off x="6577166" y="6796858"/>
            <a:ext cx="0" cy="2591086"/>
          </a:xfrm>
          <a:prstGeom prst="line">
            <a:avLst/>
          </a:prstGeom>
          <a:ln w="9525" cap="flat" cmpd="sng" algn="ctr">
            <a:solidFill>
              <a:srgbClr val="0432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EE18F538-FABB-1847-668A-BECB759DE41E}"/>
              </a:ext>
            </a:extLst>
          </p:cNvPr>
          <p:cNvSpPr txBox="1"/>
          <p:nvPr/>
        </p:nvSpPr>
        <p:spPr>
          <a:xfrm>
            <a:off x="4897504" y="6159587"/>
            <a:ext cx="15632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bg1"/>
                </a:solidFill>
                <a:effectLst/>
                <a:latin typeface="Helvetica" pitchFamily="2" charset="0"/>
              </a:rPr>
              <a:t>(vertical sections</a:t>
            </a:r>
          </a:p>
          <a:p>
            <a:pPr algn="ctr"/>
            <a:r>
              <a:rPr lang="fr-FR" sz="1000" i="1" dirty="0" err="1">
                <a:solidFill>
                  <a:schemeClr val="bg1"/>
                </a:solidFill>
                <a:effectLst/>
                <a:latin typeface="Helvetica" pitchFamily="2" charset="0"/>
              </a:rPr>
              <a:t>averaged</a:t>
            </a:r>
            <a:r>
              <a:rPr lang="fr-FR" sz="1000" i="1" dirty="0">
                <a:solidFill>
                  <a:schemeClr val="bg1"/>
                </a:solidFill>
                <a:effectLst/>
                <a:latin typeface="Helvetica" pitchFamily="2" charset="0"/>
              </a:rPr>
              <a:t> </a:t>
            </a:r>
            <a:r>
              <a:rPr lang="fr-FR" sz="1000" i="1" dirty="0" err="1">
                <a:solidFill>
                  <a:schemeClr val="bg1"/>
                </a:solidFill>
                <a:effectLst/>
                <a:latin typeface="Helvetica" pitchFamily="2" charset="0"/>
              </a:rPr>
              <a:t>between</a:t>
            </a:r>
            <a:r>
              <a:rPr lang="fr-FR" sz="1000" i="1" dirty="0">
                <a:solidFill>
                  <a:schemeClr val="bg1"/>
                </a:solidFill>
                <a:effectLst/>
                <a:latin typeface="Helvetica" pitchFamily="2" charset="0"/>
              </a:rPr>
              <a:t> </a:t>
            </a:r>
          </a:p>
          <a:p>
            <a:pPr algn="ctr"/>
            <a:r>
              <a:rPr lang="fr-FR" sz="1000" i="1" dirty="0">
                <a:solidFill>
                  <a:schemeClr val="bg1"/>
                </a:solidFill>
                <a:effectLst/>
                <a:latin typeface="Helvetica" pitchFamily="2" charset="0"/>
              </a:rPr>
              <a:t>7 and 13°S)</a:t>
            </a:r>
          </a:p>
        </p:txBody>
      </p:sp>
    </p:spTree>
    <p:extLst>
      <p:ext uri="{BB962C8B-B14F-4D97-AF65-F5344CB8AC3E}">
        <p14:creationId xmlns:p14="http://schemas.microsoft.com/office/powerpoint/2010/main" val="26620811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468</TotalTime>
  <Words>77</Words>
  <Application>Microsoft Macintosh PowerPoint</Application>
  <PresentationFormat>Personnalisé</PresentationFormat>
  <Paragraphs>20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CASA fcbc</dc:creator>
  <cp:lastModifiedBy>CASA fcbc</cp:lastModifiedBy>
  <cp:revision>13</cp:revision>
  <dcterms:created xsi:type="dcterms:W3CDTF">2023-12-15T11:37:28Z</dcterms:created>
  <dcterms:modified xsi:type="dcterms:W3CDTF">2023-12-19T18:51:03Z</dcterms:modified>
</cp:coreProperties>
</file>