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0" r:id="rId4"/>
    <p:sldId id="257" r:id="rId5"/>
    <p:sldId id="264" r:id="rId6"/>
    <p:sldId id="258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/>
    <p:restoredTop sz="94610"/>
  </p:normalViewPr>
  <p:slideViewPr>
    <p:cSldViewPr snapToGrid="0">
      <p:cViewPr varScale="1">
        <p:scale>
          <a:sx n="116" d="100"/>
          <a:sy n="116" d="100"/>
        </p:scale>
        <p:origin x="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DBA0F-2709-4DDD-4547-FF9E595C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FE2938-3BBD-F945-90C0-BCF85A046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847C8C-BE17-E368-EAC0-68081888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47058-54E0-DE99-861A-769D3896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B894C-2816-8687-E057-2932D9AE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0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741FA-BED0-B39D-B87E-6499C0C0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45E4C3-F796-E91F-D6C8-5D013C44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E6E26-703A-6E4E-2F66-45B0F7AD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919E4E-58B1-21CD-65CB-F0A3D345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72450B-3D64-DADA-8D6C-D2F4BFB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1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04F37C-6791-B5F5-9AD7-DAC491961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ECDA99-EF14-872E-8545-9458C8DE7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71B4B9-74EE-35F2-E078-DD15CFB7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5EBF5B-A40E-7C4C-1D56-F8D62622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8670CA-A87D-6E6A-6C79-863643B1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69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66ED5-B33F-E815-5B33-A1051D6F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88761-7BE2-CEBC-9506-F5391B535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8F4499-AD49-6679-935C-1955E6CB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71BFD2-B656-9E41-C735-BB4C8093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BF0F40-A914-5AE8-3939-CACE89E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24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94064-DC66-C98A-4A63-795924E5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38F15-BFD6-2366-9B94-C66719D2B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E8FE3-ADE2-461D-53BB-64E0A964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F46EF1-F7B8-94C9-1ABE-9F2C89D7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918C9C-8388-1FDA-B279-0CB6D831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29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38C67-C71A-A0DC-ED41-AF4B369C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F8F927-BC3C-4E75-0E07-4C01573E0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DD1E2D-78F4-B6D4-51CD-E9610BA23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6923B2-CE0C-9A36-DDAB-A8CB323C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8E3A27-B9AB-53DD-9A0F-201BE830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8D16BC-DF3C-3081-F834-C879BF4A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9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0F575-7482-0D26-F1D8-250FC3CF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C5BED5-E07A-D85E-7805-FB18EBA54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E2D3A-C6F0-13EB-2591-4D22AE3E6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1C3F01-272E-3C5A-0037-7BBDC6474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A07769-596D-EC0A-B6F8-B45553CFF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2865A0-D4C1-A5E8-A4C0-A53F785B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03ED01-9653-8530-09C4-44FB62A2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76B535-013B-1B21-4D4B-DE78CBFD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2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A2A34-E2CA-C982-9728-52A9F243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5ADFE8-A46D-0E4E-D4F1-85D1068C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D878DC-77D4-7A2A-0B3F-C4CE0D9D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AA01E2-190B-5EE7-8875-76BF4816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73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6D52FA-34F9-7684-196D-7740C300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32FB62-541B-7A6C-DD87-722DE2A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62C92B-15EA-34C1-F983-86186F1B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84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791A5-3D4C-8551-DD8D-20F467CC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C8659-2070-9A95-2915-446AA74E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DBA697-58F3-99F8-211F-6396EBCDC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53908-4034-E576-681E-53D0CE84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93E1D0-B271-6D92-4109-A0896A1B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C3473E-6DED-532A-6B3E-153315E2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76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01D2A-FAA0-544D-B142-0D25F3CF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B71C13-60C4-86B4-2418-DFA0065A0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BCD0E4-9B99-CB47-3D67-1452E5566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2E780D-3521-668B-2848-43BCE146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E037CC-804C-2039-B13D-D272D90A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DF315E-85D9-A135-21C4-EE641EB3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6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B8F844-3E61-E8C9-97BB-31F71AF9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46F4DD-D584-2011-EED3-BD293494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7A9CD0-4C60-50AE-7BE0-22E784DC4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4FC35-B820-CC45-9A94-73459A3EC809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74E2B-8520-4A84-02D2-9A0B2A8AA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B1FFD5-B923-DE0D-9A66-3CDA028C2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7E3A09-44EA-C14A-92C9-C382C36F4C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marine.copernicus.eu/product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045112-1FDA-1BC0-8C6F-100E8E087D88}"/>
              </a:ext>
            </a:extLst>
          </p:cNvPr>
          <p:cNvSpPr txBox="1"/>
          <p:nvPr/>
        </p:nvSpPr>
        <p:spPr>
          <a:xfrm>
            <a:off x="289560" y="281940"/>
            <a:ext cx="11056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https://data.marine.copernicus.eu/products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glorys12v1.cmems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glorys12v1.natif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anfc.glo12.cmems	</a:t>
            </a:r>
          </a:p>
          <a:p>
            <a:r>
              <a:rPr lang="fr-FR" dirty="0"/>
              <a:t>		sans doute plus proche de pech1236cow que de la réanalyse </a:t>
            </a:r>
            <a:r>
              <a:rPr lang="fr-FR" dirty="0" err="1"/>
              <a:t>glorys</a:t>
            </a:r>
            <a:r>
              <a:rPr lang="fr-FR" dirty="0"/>
              <a:t>. 4 jours d’assimilation dans le passé pour une prévision de 10 jours tous les jours. Stockage quotidien et mise à disposition du premier jour de chaque simulation de 10 jours.</a:t>
            </a:r>
          </a:p>
        </p:txBody>
      </p:sp>
    </p:spTree>
    <p:extLst>
      <p:ext uri="{BB962C8B-B14F-4D97-AF65-F5344CB8AC3E}">
        <p14:creationId xmlns:p14="http://schemas.microsoft.com/office/powerpoint/2010/main" val="169500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16A03-5012-92FD-AF96-A03502639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4F00A5-B2DE-80E0-7536-A07C333FF977}"/>
              </a:ext>
            </a:extLst>
          </p:cNvPr>
          <p:cNvSpPr txBox="1"/>
          <p:nvPr/>
        </p:nvSpPr>
        <p:spPr>
          <a:xfrm>
            <a:off x="289560" y="281940"/>
            <a:ext cx="110566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Wo</a:t>
            </a:r>
            <a:r>
              <a:rPr lang="fr-FR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discuter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Casimir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Alice et la publie de Diego et Alban (et Juliette)</a:t>
            </a:r>
          </a:p>
          <a:p>
            <a:r>
              <a:rPr lang="fr-FR" dirty="0"/>
              <a:t>	</a:t>
            </a:r>
            <a:r>
              <a:rPr lang="fr-FR" sz="1200" dirty="0"/>
              <a:t>Global Thermocline Vertical </a:t>
            </a:r>
            <a:r>
              <a:rPr lang="fr-FR" sz="1200" dirty="0" err="1"/>
              <a:t>Velocities</a:t>
            </a:r>
            <a:r>
              <a:rPr lang="fr-FR" sz="1200" dirty="0"/>
              <a:t>: a Novel Observation </a:t>
            </a:r>
            <a:r>
              <a:rPr lang="fr-FR" sz="1200" dirty="0" err="1"/>
              <a:t>Based</a:t>
            </a:r>
            <a:r>
              <a:rPr lang="fr-FR" sz="1200" dirty="0"/>
              <a:t> </a:t>
            </a:r>
            <a:r>
              <a:rPr lang="fr-FR" sz="1200" dirty="0" err="1"/>
              <a:t>Estimate</a:t>
            </a:r>
            <a:endParaRPr lang="fr-FR" sz="1200" dirty="0"/>
          </a:p>
          <a:p>
            <a:r>
              <a:rPr lang="fr-FR" sz="1200" dirty="0"/>
              <a:t>	Diego Cortés-Morales1,2, Alban Lazar2, Diana Ruiz Pino2, and Juliette Mignot2</a:t>
            </a:r>
          </a:p>
          <a:p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regarder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Les </a:t>
            </a:r>
            <a:r>
              <a:rPr lang="fr-FR" dirty="0" err="1"/>
              <a:t>wo</a:t>
            </a:r>
            <a:r>
              <a:rPr lang="fr-FR" dirty="0"/>
              <a:t> plus forts sont </a:t>
            </a:r>
            <a:r>
              <a:rPr lang="fr-FR" dirty="0" err="1"/>
              <a:t>anfc</a:t>
            </a:r>
            <a:r>
              <a:rPr lang="fr-FR" dirty="0"/>
              <a:t> et </a:t>
            </a:r>
            <a:r>
              <a:rPr lang="fr-FR" dirty="0" err="1"/>
              <a:t>pech</a:t>
            </a:r>
            <a:r>
              <a:rPr lang="fr-FR" dirty="0"/>
              <a:t>. Mais ce sont aussi les périodes les plus courtes!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Test sur la période ? (Xavier pense que non Steph que si cause El Niño?)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anfc.glo12.cmems _2022-2025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pech1236cow_2006-2010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glorys12v1.natif_1993-2005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dirty="0"/>
              <a:t>glorys12v1.cmems_1993-2016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Analyse et ré analyse : effet sur </a:t>
            </a:r>
            <a:r>
              <a:rPr lang="fr-FR" dirty="0" err="1"/>
              <a:t>wo</a:t>
            </a:r>
            <a:r>
              <a:rPr lang="fr-FR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Steph : méfiance sur l'analyse plus que sur la ré analyse qui corrige avec 7 jours et non 15 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			=&gt; moins d'info pour corriger justement.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Mais de toutes façons, </a:t>
            </a:r>
            <a:r>
              <a:rPr lang="fr-FR" sz="1200" dirty="0" err="1"/>
              <a:t>wo</a:t>
            </a:r>
            <a:r>
              <a:rPr lang="fr-FR" sz="1200" dirty="0"/>
              <a:t>= variable d'ajustement.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Xavier :  </a:t>
            </a:r>
            <a:r>
              <a:rPr lang="fr-FR" sz="1200" dirty="0" err="1"/>
              <a:t>glorys</a:t>
            </a:r>
            <a:r>
              <a:rPr lang="fr-FR" sz="1200" dirty="0"/>
              <a:t> et les systèmes assimilés en général sont connus pour souffrir de bruit d'assimilation qui se traduit par une forte variance de w. Mais la c'est du w moyen dans une direction précisé (vers le haut) et donc potentiellement crédible</a:t>
            </a:r>
          </a:p>
        </p:txBody>
      </p:sp>
    </p:spTree>
    <p:extLst>
      <p:ext uri="{BB962C8B-B14F-4D97-AF65-F5344CB8AC3E}">
        <p14:creationId xmlns:p14="http://schemas.microsoft.com/office/powerpoint/2010/main" val="131879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2717C-5ADF-E384-E53B-144066B80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35EDC8-CD8B-079E-2968-BAD47DDBDE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63980" y="0"/>
            <a:ext cx="3429000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86EBD60-1CED-8FEA-392F-210C5DEB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59685" y="0"/>
            <a:ext cx="3429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78662D-F948-B9AD-DFCA-783C8DAEDBC7}"/>
              </a:ext>
            </a:extLst>
          </p:cNvPr>
          <p:cNvSpPr txBox="1"/>
          <p:nvPr/>
        </p:nvSpPr>
        <p:spPr>
          <a:xfrm>
            <a:off x="3594482" y="3521457"/>
            <a:ext cx="500303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idglo0  glorys12v1.natif_2022-2025</a:t>
            </a:r>
          </a:p>
          <a:p>
            <a:r>
              <a:rPr lang="fr-FR" sz="1400" dirty="0"/>
              <a:t>idglo1  glorys12v1.natif_1993-2005</a:t>
            </a:r>
          </a:p>
          <a:p>
            <a:r>
              <a:rPr lang="fr-FR" sz="1400" dirty="0"/>
              <a:t>idglo2  glorys12v1.cmems_1993-2016</a:t>
            </a:r>
          </a:p>
          <a:p>
            <a:r>
              <a:rPr lang="fr-FR" sz="1400" dirty="0"/>
              <a:t>idglo3  anfc.glo12.cmems_2022-2025</a:t>
            </a:r>
          </a:p>
          <a:p>
            <a:r>
              <a:rPr lang="fr-FR" sz="1400" dirty="0"/>
              <a:t>idpc0   pech1236cow_pc12gp36pc025gp12ccoww_2006-2010</a:t>
            </a:r>
          </a:p>
          <a:p>
            <a:r>
              <a:rPr lang="fr-FR" sz="1400" dirty="0"/>
              <a:t>idpc1   pech1236cow_pc12pc025cow_2006-2010</a:t>
            </a:r>
          </a:p>
          <a:p>
            <a:r>
              <a:rPr lang="fr-FR" sz="1400" dirty="0"/>
              <a:t>idpc2   pech1236cow_pc12pc025gp12coww_2006-2010</a:t>
            </a:r>
          </a:p>
        </p:txBody>
      </p:sp>
    </p:spTree>
    <p:extLst>
      <p:ext uri="{BB962C8B-B14F-4D97-AF65-F5344CB8AC3E}">
        <p14:creationId xmlns:p14="http://schemas.microsoft.com/office/powerpoint/2010/main" val="207683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605A5-9E5A-1BA0-9731-89C68F852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1873DE-20AB-082C-9EC6-F111803B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411" y="96196"/>
            <a:ext cx="11911263" cy="6683611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FA8C043-CF87-BF44-81F7-06A85AB5AA4A}"/>
              </a:ext>
            </a:extLst>
          </p:cNvPr>
          <p:cNvSpPr/>
          <p:nvPr/>
        </p:nvSpPr>
        <p:spPr>
          <a:xfrm>
            <a:off x="219285" y="311675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pech1236cow</a:t>
            </a:r>
            <a:r>
              <a:rPr lang="fr-FR" dirty="0">
                <a:solidFill>
                  <a:schemeClr val="tx1"/>
                </a:solidFill>
              </a:rPr>
              <a:t> 1/12°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(2006-2010)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09016FB-C23A-C5E9-3E06-A43B0BF7C8D8}"/>
              </a:ext>
            </a:extLst>
          </p:cNvPr>
          <p:cNvSpPr/>
          <p:nvPr/>
        </p:nvSpPr>
        <p:spPr>
          <a:xfrm>
            <a:off x="3738229" y="142042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glorys12v1.natif </a:t>
            </a:r>
            <a:r>
              <a:rPr lang="fr-FR" dirty="0">
                <a:solidFill>
                  <a:schemeClr val="tx1"/>
                </a:solidFill>
              </a:rPr>
              <a:t>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(1993-2005)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0DB07D4-094D-D627-C906-699CC15FDBAB}"/>
              </a:ext>
            </a:extLst>
          </p:cNvPr>
          <p:cNvSpPr/>
          <p:nvPr/>
        </p:nvSpPr>
        <p:spPr>
          <a:xfrm>
            <a:off x="7301563" y="22419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anfc.glo12.cmems</a:t>
            </a:r>
            <a:r>
              <a:rPr lang="fr-FR" dirty="0">
                <a:solidFill>
                  <a:schemeClr val="tx1"/>
                </a:solidFill>
              </a:rPr>
              <a:t> 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(2022-2025)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239602C-8825-DC49-48BF-1B41C1FAFAB0}"/>
              </a:ext>
            </a:extLst>
          </p:cNvPr>
          <p:cNvSpPr/>
          <p:nvPr/>
        </p:nvSpPr>
        <p:spPr>
          <a:xfrm>
            <a:off x="156411" y="4907280"/>
            <a:ext cx="2525829" cy="18725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 err="1"/>
              <a:t>wo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2C22635-1359-89D4-F069-EE4554C08F44}"/>
              </a:ext>
            </a:extLst>
          </p:cNvPr>
          <p:cNvSpPr/>
          <p:nvPr/>
        </p:nvSpPr>
        <p:spPr>
          <a:xfrm>
            <a:off x="3738229" y="890187"/>
            <a:ext cx="3456070" cy="578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glorys12v1.cmems </a:t>
            </a:r>
            <a:r>
              <a:rPr lang="fr-FR" dirty="0">
                <a:solidFill>
                  <a:schemeClr val="tx1"/>
                </a:solidFill>
              </a:rPr>
              <a:t>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(1993-2016) ???</a:t>
            </a:r>
          </a:p>
        </p:txBody>
      </p:sp>
    </p:spTree>
    <p:extLst>
      <p:ext uri="{BB962C8B-B14F-4D97-AF65-F5344CB8AC3E}">
        <p14:creationId xmlns:p14="http://schemas.microsoft.com/office/powerpoint/2010/main" val="10440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5D82B-650F-FF59-3A0A-842E43BD6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B36F2C8-0EB4-1538-8AF5-3B17B7435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142042"/>
            <a:ext cx="8625840" cy="6597556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0B44BD4-8957-3BAE-70D1-980DE0224408}"/>
              </a:ext>
            </a:extLst>
          </p:cNvPr>
          <p:cNvSpPr/>
          <p:nvPr/>
        </p:nvSpPr>
        <p:spPr>
          <a:xfrm>
            <a:off x="6313789" y="6149948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glorys12v1.natif </a:t>
            </a:r>
            <a:r>
              <a:rPr lang="fr-FR" dirty="0">
                <a:solidFill>
                  <a:schemeClr val="tx1"/>
                </a:solidFill>
              </a:rPr>
              <a:t>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(</a:t>
            </a:r>
            <a:r>
              <a:rPr lang="fr-FR" b="1" dirty="0">
                <a:solidFill>
                  <a:srgbClr val="0432FF"/>
                </a:solidFill>
              </a:rPr>
              <a:t>1993-2005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6C00F6B-BF1D-4429-DD9D-3C27FCA0C3C5}"/>
              </a:ext>
            </a:extLst>
          </p:cNvPr>
          <p:cNvSpPr/>
          <p:nvPr/>
        </p:nvSpPr>
        <p:spPr>
          <a:xfrm>
            <a:off x="156411" y="4907280"/>
            <a:ext cx="2525829" cy="18725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 err="1"/>
              <a:t>wo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17A3111-6C8B-93C2-631B-81E5DC660205}"/>
              </a:ext>
            </a:extLst>
          </p:cNvPr>
          <p:cNvSpPr/>
          <p:nvPr/>
        </p:nvSpPr>
        <p:spPr>
          <a:xfrm>
            <a:off x="2740009" y="6149948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glorys12v1.natif </a:t>
            </a:r>
            <a:r>
              <a:rPr lang="fr-FR" dirty="0">
                <a:solidFill>
                  <a:schemeClr val="tx1"/>
                </a:solidFill>
              </a:rPr>
              <a:t>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(</a:t>
            </a:r>
            <a:r>
              <a:rPr lang="fr-FR" b="1" dirty="0">
                <a:solidFill>
                  <a:srgbClr val="0432FF"/>
                </a:solidFill>
              </a:rPr>
              <a:t>2022-2025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10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DBBD8-5F5D-768D-6C05-A7153622C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51F518E-AF75-474F-1D92-5A46B46590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412" y="96196"/>
            <a:ext cx="11911261" cy="6683611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EDED3C2-7D8C-732B-C69A-110DC44B2106}"/>
              </a:ext>
            </a:extLst>
          </p:cNvPr>
          <p:cNvSpPr/>
          <p:nvPr/>
        </p:nvSpPr>
        <p:spPr>
          <a:xfrm>
            <a:off x="156411" y="4907280"/>
            <a:ext cx="2525829" cy="18725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/>
              <a:t>vo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5BABA37-9BD1-F517-D25B-34416A145D9A}"/>
              </a:ext>
            </a:extLst>
          </p:cNvPr>
          <p:cNvSpPr/>
          <p:nvPr/>
        </p:nvSpPr>
        <p:spPr>
          <a:xfrm>
            <a:off x="219285" y="311675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pech1236cow</a:t>
            </a:r>
            <a:r>
              <a:rPr lang="fr-FR" dirty="0">
                <a:solidFill>
                  <a:schemeClr val="tx1"/>
                </a:solidFill>
              </a:rPr>
              <a:t> 1/12°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(2006-2010)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5FB0213-489F-9E68-6AC5-EB0B38820BED}"/>
              </a:ext>
            </a:extLst>
          </p:cNvPr>
          <p:cNvSpPr/>
          <p:nvPr/>
        </p:nvSpPr>
        <p:spPr>
          <a:xfrm>
            <a:off x="3738229" y="142042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glorys12v1.natif </a:t>
            </a:r>
            <a:r>
              <a:rPr lang="fr-FR" dirty="0">
                <a:solidFill>
                  <a:schemeClr val="tx1"/>
                </a:solidFill>
              </a:rPr>
              <a:t>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(1993-2005)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EAEB659-2241-0DDC-E8C0-85772EEA4586}"/>
              </a:ext>
            </a:extLst>
          </p:cNvPr>
          <p:cNvSpPr/>
          <p:nvPr/>
        </p:nvSpPr>
        <p:spPr>
          <a:xfrm>
            <a:off x="7301563" y="22419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anfc.glo12.cmems</a:t>
            </a:r>
            <a:r>
              <a:rPr lang="fr-FR" dirty="0">
                <a:solidFill>
                  <a:schemeClr val="tx1"/>
                </a:solidFill>
              </a:rPr>
              <a:t> 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(2022-2025)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6297591-F5F4-54E8-6DF9-6E120D1E69A4}"/>
              </a:ext>
            </a:extLst>
          </p:cNvPr>
          <p:cNvSpPr/>
          <p:nvPr/>
        </p:nvSpPr>
        <p:spPr>
          <a:xfrm>
            <a:off x="3738229" y="890187"/>
            <a:ext cx="3456070" cy="578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glorys12v1.cmems </a:t>
            </a:r>
            <a:r>
              <a:rPr lang="fr-FR" dirty="0">
                <a:solidFill>
                  <a:schemeClr val="tx1"/>
                </a:solidFill>
              </a:rPr>
              <a:t>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(1993-2016) ???</a:t>
            </a:r>
          </a:p>
        </p:txBody>
      </p:sp>
    </p:spTree>
    <p:extLst>
      <p:ext uri="{BB962C8B-B14F-4D97-AF65-F5344CB8AC3E}">
        <p14:creationId xmlns:p14="http://schemas.microsoft.com/office/powerpoint/2010/main" val="313871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1DC16-928C-8EBA-A097-36B88E46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693ADF8-C272-1569-30BC-1518553E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412" y="96196"/>
            <a:ext cx="11911261" cy="6683611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66F9A57-67C3-BA8E-3052-D70626DA7FEB}"/>
              </a:ext>
            </a:extLst>
          </p:cNvPr>
          <p:cNvSpPr/>
          <p:nvPr/>
        </p:nvSpPr>
        <p:spPr>
          <a:xfrm>
            <a:off x="156411" y="4907280"/>
            <a:ext cx="2525829" cy="18725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 err="1"/>
              <a:t>uo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0989869-6296-9B87-0A12-81C75E14AD4D}"/>
              </a:ext>
            </a:extLst>
          </p:cNvPr>
          <p:cNvSpPr/>
          <p:nvPr/>
        </p:nvSpPr>
        <p:spPr>
          <a:xfrm>
            <a:off x="219285" y="311675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pech1236cow</a:t>
            </a:r>
            <a:r>
              <a:rPr lang="fr-FR" dirty="0">
                <a:solidFill>
                  <a:schemeClr val="tx1"/>
                </a:solidFill>
              </a:rPr>
              <a:t> 1/12°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(2006-2010)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4615416-E408-EBB5-6799-4ACC8DC69CF3}"/>
              </a:ext>
            </a:extLst>
          </p:cNvPr>
          <p:cNvSpPr/>
          <p:nvPr/>
        </p:nvSpPr>
        <p:spPr>
          <a:xfrm>
            <a:off x="3738229" y="142042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glorys12v1.natif </a:t>
            </a:r>
            <a:r>
              <a:rPr lang="fr-FR" dirty="0">
                <a:solidFill>
                  <a:schemeClr val="tx1"/>
                </a:solidFill>
              </a:rPr>
              <a:t>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(1993-2005)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F5EC121-1A22-7521-4253-D658CEDC0A98}"/>
              </a:ext>
            </a:extLst>
          </p:cNvPr>
          <p:cNvSpPr/>
          <p:nvPr/>
        </p:nvSpPr>
        <p:spPr>
          <a:xfrm>
            <a:off x="7301563" y="22419"/>
            <a:ext cx="3456070" cy="57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anfc.glo12.cmems</a:t>
            </a:r>
            <a:r>
              <a:rPr lang="fr-FR" dirty="0">
                <a:solidFill>
                  <a:schemeClr val="tx1"/>
                </a:solidFill>
              </a:rPr>
              <a:t> 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(2022-2025)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7DC2959-D456-6788-7E50-562A154F3492}"/>
              </a:ext>
            </a:extLst>
          </p:cNvPr>
          <p:cNvSpPr/>
          <p:nvPr/>
        </p:nvSpPr>
        <p:spPr>
          <a:xfrm>
            <a:off x="3738229" y="890187"/>
            <a:ext cx="3456070" cy="578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glorys12v1.cmems </a:t>
            </a:r>
            <a:r>
              <a:rPr lang="fr-FR" dirty="0">
                <a:solidFill>
                  <a:schemeClr val="tx1"/>
                </a:solidFill>
              </a:rPr>
              <a:t>1/12°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(1993-2016) ???</a:t>
            </a:r>
          </a:p>
        </p:txBody>
      </p:sp>
    </p:spTree>
    <p:extLst>
      <p:ext uri="{BB962C8B-B14F-4D97-AF65-F5344CB8AC3E}">
        <p14:creationId xmlns:p14="http://schemas.microsoft.com/office/powerpoint/2010/main" val="38221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13E8-6E95-B412-A145-72EDA6944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05E0ED-EFA7-0392-FAF0-FBB9D65510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6412" y="743103"/>
            <a:ext cx="11911261" cy="538979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1F1A833-7A8C-FCC4-A5E3-8FD1840A8ED4}"/>
              </a:ext>
            </a:extLst>
          </p:cNvPr>
          <p:cNvSpPr/>
          <p:nvPr/>
        </p:nvSpPr>
        <p:spPr>
          <a:xfrm>
            <a:off x="775545" y="243399"/>
            <a:ext cx="3456070" cy="578512"/>
          </a:xfrm>
          <a:prstGeom prst="roundRect">
            <a:avLst/>
          </a:prstGeom>
          <a:solidFill>
            <a:schemeClr val="accent5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70C0"/>
                </a:solidFill>
              </a:rPr>
              <a:t>pech</a:t>
            </a:r>
            <a:r>
              <a:rPr lang="fr-FR" dirty="0">
                <a:solidFill>
                  <a:schemeClr val="tx1"/>
                </a:solidFill>
              </a:rPr>
              <a:t> 1/12° (2006-2010)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BCD7C70-84D8-BA6F-3C52-1B753AE6E8A9}"/>
              </a:ext>
            </a:extLst>
          </p:cNvPr>
          <p:cNvSpPr/>
          <p:nvPr/>
        </p:nvSpPr>
        <p:spPr>
          <a:xfrm>
            <a:off x="4316684" y="243399"/>
            <a:ext cx="3456070" cy="57851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70C0"/>
                </a:solidFill>
              </a:rPr>
              <a:t>glorys.natif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1/12° (1993-2005)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58F3D5E-B73B-A270-FCF0-34792EAB847A}"/>
              </a:ext>
            </a:extLst>
          </p:cNvPr>
          <p:cNvSpPr/>
          <p:nvPr/>
        </p:nvSpPr>
        <p:spPr>
          <a:xfrm>
            <a:off x="7857823" y="243399"/>
            <a:ext cx="3456070" cy="578512"/>
          </a:xfrm>
          <a:prstGeom prst="roundRect">
            <a:avLst/>
          </a:prstGeom>
          <a:solidFill>
            <a:srgbClr val="FFC000">
              <a:alpha val="4026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70C0"/>
                </a:solidFill>
              </a:rPr>
              <a:t>anfc</a:t>
            </a:r>
            <a:r>
              <a:rPr lang="fr-FR" dirty="0">
                <a:solidFill>
                  <a:schemeClr val="tx1"/>
                </a:solidFill>
              </a:rPr>
              <a:t> 1/12° (2022-2025)</a:t>
            </a:r>
          </a:p>
          <a:p>
            <a:pPr algn="ctr"/>
            <a:r>
              <a:rPr lang="fr-FR" dirty="0" err="1">
                <a:solidFill>
                  <a:srgbClr val="0070C0"/>
                </a:solidFill>
              </a:rPr>
              <a:t>glorys.natif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1/12</a:t>
            </a:r>
            <a:r>
              <a:rPr lang="fr-FR">
                <a:solidFill>
                  <a:schemeClr val="tx1"/>
                </a:solidFill>
              </a:rPr>
              <a:t>° (2022-2025)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AC367A-B871-8B75-B40D-8B78ED3C1FCC}"/>
              </a:ext>
            </a:extLst>
          </p:cNvPr>
          <p:cNvSpPr/>
          <p:nvPr/>
        </p:nvSpPr>
        <p:spPr>
          <a:xfrm>
            <a:off x="5722620" y="1363980"/>
            <a:ext cx="1226820" cy="4373880"/>
          </a:xfrm>
          <a:prstGeom prst="roundRect">
            <a:avLst/>
          </a:prstGeom>
          <a:solidFill>
            <a:schemeClr val="accent5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B84F33D-DEAB-8669-C27E-A6FFB9BE8AB5}"/>
              </a:ext>
            </a:extLst>
          </p:cNvPr>
          <p:cNvSpPr/>
          <p:nvPr/>
        </p:nvSpPr>
        <p:spPr>
          <a:xfrm>
            <a:off x="10720872" y="1373311"/>
            <a:ext cx="887653" cy="4373880"/>
          </a:xfrm>
          <a:prstGeom prst="round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B99DDC0-A50F-D3DC-4675-7EEF6C919DB3}"/>
              </a:ext>
            </a:extLst>
          </p:cNvPr>
          <p:cNvSpPr/>
          <p:nvPr/>
        </p:nvSpPr>
        <p:spPr>
          <a:xfrm>
            <a:off x="438694" y="1363980"/>
            <a:ext cx="4963729" cy="4373880"/>
          </a:xfrm>
          <a:prstGeom prst="roundRect">
            <a:avLst/>
          </a:prstGeom>
          <a:solidFill>
            <a:schemeClr val="bg2">
              <a:lumMod val="9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12325A-6A53-F263-8397-DCC7783BE749}"/>
              </a:ext>
            </a:extLst>
          </p:cNvPr>
          <p:cNvSpPr/>
          <p:nvPr/>
        </p:nvSpPr>
        <p:spPr>
          <a:xfrm>
            <a:off x="1675372" y="1373311"/>
            <a:ext cx="3727052" cy="4373880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9925FE5-F371-CBFC-E9B0-C18F9D0AB3E4}"/>
              </a:ext>
            </a:extLst>
          </p:cNvPr>
          <p:cNvSpPr/>
          <p:nvPr/>
        </p:nvSpPr>
        <p:spPr>
          <a:xfrm>
            <a:off x="4401753" y="6142231"/>
            <a:ext cx="3456070" cy="578512"/>
          </a:xfrm>
          <a:prstGeom prst="roundRect">
            <a:avLst/>
          </a:prstGeom>
          <a:solidFill>
            <a:schemeClr val="bg2">
              <a:lumMod val="90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cmip5&amp;6 </a:t>
            </a:r>
            <a:r>
              <a:rPr lang="fr-FR" dirty="0">
                <a:solidFill>
                  <a:schemeClr val="tx1"/>
                </a:solidFill>
              </a:rPr>
              <a:t> (1989-2005)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57CA51-27BB-11BB-34FB-4A1C192A2578}"/>
              </a:ext>
            </a:extLst>
          </p:cNvPr>
          <p:cNvSpPr txBox="1"/>
          <p:nvPr/>
        </p:nvSpPr>
        <p:spPr>
          <a:xfrm>
            <a:off x="5663519" y="1446080"/>
            <a:ext cx="1345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wo</a:t>
            </a:r>
            <a:r>
              <a:rPr lang="fr-FR" dirty="0">
                <a:solidFill>
                  <a:schemeClr val="bg1"/>
                </a:solidFill>
              </a:rPr>
              <a:t> pech12 fort mais niño faible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Mais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tau &gt; </a:t>
            </a:r>
            <a:r>
              <a:rPr lang="fr-FR" dirty="0" err="1">
                <a:solidFill>
                  <a:schemeClr val="bg1"/>
                </a:solidFill>
              </a:rPr>
              <a:t>scow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11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EB8D1-A59C-FF0C-FE9D-6EA9514E1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02404B2-1786-DB62-D8AE-12E93B6AB7BD}"/>
              </a:ext>
            </a:extLst>
          </p:cNvPr>
          <p:cNvSpPr txBox="1"/>
          <p:nvPr/>
        </p:nvSpPr>
        <p:spPr>
          <a:xfrm>
            <a:off x="289560" y="281940"/>
            <a:ext cx="110566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Quels </a:t>
            </a:r>
            <a:r>
              <a:rPr lang="fr-FR" sz="3600" b="1" dirty="0" err="1"/>
              <a:t>cmip</a:t>
            </a:r>
            <a:r>
              <a:rPr lang="fr-FR" sz="3600" b="1" dirty="0"/>
              <a:t> représentent el Niño ???</a:t>
            </a:r>
          </a:p>
          <a:p>
            <a:r>
              <a:rPr lang="fr-FR" sz="3600" b="1" dirty="0"/>
              <a:t>	Histoire de faire une moyenne courte sur une période el </a:t>
            </a:r>
            <a:r>
              <a:rPr lang="fr-FR" sz="3600" b="1" dirty="0" err="1"/>
              <a:t>nino</a:t>
            </a:r>
            <a:r>
              <a:rPr lang="fr-FR" sz="3600" b="1" dirty="0"/>
              <a:t> comme 1997-1999 pour comparer à la moyenne habituelle de 1989-2005</a:t>
            </a:r>
          </a:p>
          <a:p>
            <a:endParaRPr lang="fr-FR" sz="3600" b="1" dirty="0"/>
          </a:p>
          <a:p>
            <a:endParaRPr lang="fr-FR" sz="3600" b="1" dirty="0"/>
          </a:p>
          <a:p>
            <a:r>
              <a:rPr lang="fr-FR" sz="3600" b="1" dirty="0"/>
              <a:t>Calculer l’indice el niño dans la simu de Seb et pourquoi pas dans cmip5 et 6  ..  Mais nécessite un </a:t>
            </a:r>
            <a:r>
              <a:rPr lang="fr-FR" sz="3600" b="1" dirty="0" err="1"/>
              <a:t>thetao</a:t>
            </a:r>
            <a:r>
              <a:rPr lang="fr-FR" sz="3600" b="1" dirty="0"/>
              <a:t> dans le temps!! </a:t>
            </a:r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77719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532</Words>
  <Application>Microsoft Macintosh PowerPoint</Application>
  <PresentationFormat>Grand écran</PresentationFormat>
  <Paragraphs>83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 Chris</dc:creator>
  <cp:lastModifiedBy>CASA Chris</cp:lastModifiedBy>
  <cp:revision>28</cp:revision>
  <dcterms:created xsi:type="dcterms:W3CDTF">2026-03-11T15:25:57Z</dcterms:created>
  <dcterms:modified xsi:type="dcterms:W3CDTF">2026-04-16T09:14:14Z</dcterms:modified>
</cp:coreProperties>
</file>