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758" r:id="rId2"/>
  </p:sldIdLst>
  <p:sldSz cx="3060700" cy="5868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/>
    <p:restoredTop sz="94713"/>
  </p:normalViewPr>
  <p:slideViewPr>
    <p:cSldViewPr snapToGrid="0">
      <p:cViewPr varScale="1">
        <p:scale>
          <a:sx n="169" d="100"/>
          <a:sy n="169" d="100"/>
        </p:scale>
        <p:origin x="5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53" y="960504"/>
            <a:ext cx="2601595" cy="2043277"/>
          </a:xfrm>
        </p:spPr>
        <p:txBody>
          <a:bodyPr anchor="b"/>
          <a:lstStyle>
            <a:lvl1pPr algn="ctr">
              <a:defRPr sz="200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88" y="3082578"/>
            <a:ext cx="2295525" cy="1416980"/>
          </a:xfrm>
        </p:spPr>
        <p:txBody>
          <a:bodyPr/>
          <a:lstStyle>
            <a:lvl1pPr marL="0" indent="0" algn="ctr">
              <a:buNone/>
              <a:defRPr sz="803"/>
            </a:lvl1pPr>
            <a:lvl2pPr marL="153025" indent="0" algn="ctr">
              <a:buNone/>
              <a:defRPr sz="669"/>
            </a:lvl2pPr>
            <a:lvl3pPr marL="306050" indent="0" algn="ctr">
              <a:buNone/>
              <a:defRPr sz="602"/>
            </a:lvl3pPr>
            <a:lvl4pPr marL="459075" indent="0" algn="ctr">
              <a:buNone/>
              <a:defRPr sz="536"/>
            </a:lvl4pPr>
            <a:lvl5pPr marL="612099" indent="0" algn="ctr">
              <a:buNone/>
              <a:defRPr sz="536"/>
            </a:lvl5pPr>
            <a:lvl6pPr marL="765124" indent="0" algn="ctr">
              <a:buNone/>
              <a:defRPr sz="536"/>
            </a:lvl6pPr>
            <a:lvl7pPr marL="918149" indent="0" algn="ctr">
              <a:buNone/>
              <a:defRPr sz="536"/>
            </a:lvl7pPr>
            <a:lvl8pPr marL="1071174" indent="0" algn="ctr">
              <a:buNone/>
              <a:defRPr sz="536"/>
            </a:lvl8pPr>
            <a:lvl9pPr marL="1224199" indent="0" algn="ctr">
              <a:buNone/>
              <a:defRPr sz="536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27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17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0314" y="312469"/>
            <a:ext cx="659963" cy="497369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423" y="312469"/>
            <a:ext cx="1941632" cy="497369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79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65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29" y="1463173"/>
            <a:ext cx="2639854" cy="2441336"/>
          </a:xfrm>
        </p:spPr>
        <p:txBody>
          <a:bodyPr anchor="b"/>
          <a:lstStyle>
            <a:lvl1pPr>
              <a:defRPr sz="200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29" y="3927604"/>
            <a:ext cx="2639854" cy="1283841"/>
          </a:xfrm>
        </p:spPr>
        <p:txBody>
          <a:bodyPr/>
          <a:lstStyle>
            <a:lvl1pPr marL="0" indent="0">
              <a:buNone/>
              <a:defRPr sz="803">
                <a:solidFill>
                  <a:schemeClr val="tx1">
                    <a:tint val="82000"/>
                  </a:schemeClr>
                </a:solidFill>
              </a:defRPr>
            </a:lvl1pPr>
            <a:lvl2pPr marL="153025" indent="0">
              <a:buNone/>
              <a:defRPr sz="669">
                <a:solidFill>
                  <a:schemeClr val="tx1">
                    <a:tint val="82000"/>
                  </a:schemeClr>
                </a:solidFill>
              </a:defRPr>
            </a:lvl2pPr>
            <a:lvl3pPr marL="306050" indent="0">
              <a:buNone/>
              <a:defRPr sz="602">
                <a:solidFill>
                  <a:schemeClr val="tx1">
                    <a:tint val="82000"/>
                  </a:schemeClr>
                </a:solidFill>
              </a:defRPr>
            </a:lvl3pPr>
            <a:lvl4pPr marL="459075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4pPr>
            <a:lvl5pPr marL="61209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5pPr>
            <a:lvl6pPr marL="765124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6pPr>
            <a:lvl7pPr marL="91814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7pPr>
            <a:lvl8pPr marL="1071174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8pPr>
            <a:lvl9pPr marL="1224199" indent="0">
              <a:buNone/>
              <a:defRPr sz="53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82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423" y="1562346"/>
            <a:ext cx="1300798" cy="37238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479" y="1562346"/>
            <a:ext cx="1300798" cy="37238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12470"/>
            <a:ext cx="2639854" cy="1134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822" y="1438718"/>
            <a:ext cx="1294819" cy="705093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822" y="2143811"/>
            <a:ext cx="1294819" cy="3153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480" y="1438718"/>
            <a:ext cx="1301196" cy="705093"/>
          </a:xfrm>
        </p:spPr>
        <p:txBody>
          <a:bodyPr anchor="b"/>
          <a:lstStyle>
            <a:lvl1pPr marL="0" indent="0">
              <a:buNone/>
              <a:defRPr sz="803" b="1"/>
            </a:lvl1pPr>
            <a:lvl2pPr marL="153025" indent="0">
              <a:buNone/>
              <a:defRPr sz="669" b="1"/>
            </a:lvl2pPr>
            <a:lvl3pPr marL="306050" indent="0">
              <a:buNone/>
              <a:defRPr sz="602" b="1"/>
            </a:lvl3pPr>
            <a:lvl4pPr marL="459075" indent="0">
              <a:buNone/>
              <a:defRPr sz="536" b="1"/>
            </a:lvl4pPr>
            <a:lvl5pPr marL="612099" indent="0">
              <a:buNone/>
              <a:defRPr sz="536" b="1"/>
            </a:lvl5pPr>
            <a:lvl6pPr marL="765124" indent="0">
              <a:buNone/>
              <a:defRPr sz="536" b="1"/>
            </a:lvl6pPr>
            <a:lvl7pPr marL="918149" indent="0">
              <a:buNone/>
              <a:defRPr sz="536" b="1"/>
            </a:lvl7pPr>
            <a:lvl8pPr marL="1071174" indent="0">
              <a:buNone/>
              <a:defRPr sz="536" b="1"/>
            </a:lvl8pPr>
            <a:lvl9pPr marL="1224199" indent="0">
              <a:buNone/>
              <a:defRPr sz="5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480" y="2143811"/>
            <a:ext cx="1301196" cy="315322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739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209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91266"/>
            <a:ext cx="987155" cy="1369431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196" y="845027"/>
            <a:ext cx="1549479" cy="4170785"/>
          </a:xfrm>
        </p:spPr>
        <p:txBody>
          <a:bodyPr/>
          <a:lstStyle>
            <a:lvl1pPr>
              <a:defRPr sz="1071"/>
            </a:lvl1pPr>
            <a:lvl2pPr>
              <a:defRPr sz="937"/>
            </a:lvl2pPr>
            <a:lvl3pPr>
              <a:defRPr sz="803"/>
            </a:lvl3pPr>
            <a:lvl4pPr>
              <a:defRPr sz="669"/>
            </a:lvl4pPr>
            <a:lvl5pPr>
              <a:defRPr sz="669"/>
            </a:lvl5pPr>
            <a:lvl6pPr>
              <a:defRPr sz="669"/>
            </a:lvl6pPr>
            <a:lvl7pPr>
              <a:defRPr sz="669"/>
            </a:lvl7pPr>
            <a:lvl8pPr>
              <a:defRPr sz="669"/>
            </a:lvl8pPr>
            <a:lvl9pPr>
              <a:defRPr sz="66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760696"/>
            <a:ext cx="987155" cy="3261908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32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22" y="391266"/>
            <a:ext cx="987155" cy="1369431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1196" y="845027"/>
            <a:ext cx="1549479" cy="4170785"/>
          </a:xfrm>
        </p:spPr>
        <p:txBody>
          <a:bodyPr anchor="t"/>
          <a:lstStyle>
            <a:lvl1pPr marL="0" indent="0">
              <a:buNone/>
              <a:defRPr sz="1071"/>
            </a:lvl1pPr>
            <a:lvl2pPr marL="153025" indent="0">
              <a:buNone/>
              <a:defRPr sz="937"/>
            </a:lvl2pPr>
            <a:lvl3pPr marL="306050" indent="0">
              <a:buNone/>
              <a:defRPr sz="803"/>
            </a:lvl3pPr>
            <a:lvl4pPr marL="459075" indent="0">
              <a:buNone/>
              <a:defRPr sz="669"/>
            </a:lvl4pPr>
            <a:lvl5pPr marL="612099" indent="0">
              <a:buNone/>
              <a:defRPr sz="669"/>
            </a:lvl5pPr>
            <a:lvl6pPr marL="765124" indent="0">
              <a:buNone/>
              <a:defRPr sz="669"/>
            </a:lvl6pPr>
            <a:lvl7pPr marL="918149" indent="0">
              <a:buNone/>
              <a:defRPr sz="669"/>
            </a:lvl7pPr>
            <a:lvl8pPr marL="1071174" indent="0">
              <a:buNone/>
              <a:defRPr sz="669"/>
            </a:lvl8pPr>
            <a:lvl9pPr marL="1224199" indent="0">
              <a:buNone/>
              <a:defRPr sz="66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822" y="1760696"/>
            <a:ext cx="987155" cy="3261908"/>
          </a:xfrm>
        </p:spPr>
        <p:txBody>
          <a:bodyPr/>
          <a:lstStyle>
            <a:lvl1pPr marL="0" indent="0">
              <a:buNone/>
              <a:defRPr sz="536"/>
            </a:lvl1pPr>
            <a:lvl2pPr marL="153025" indent="0">
              <a:buNone/>
              <a:defRPr sz="469"/>
            </a:lvl2pPr>
            <a:lvl3pPr marL="306050" indent="0">
              <a:buNone/>
              <a:defRPr sz="402"/>
            </a:lvl3pPr>
            <a:lvl4pPr marL="459075" indent="0">
              <a:buNone/>
              <a:defRPr sz="335"/>
            </a:lvl4pPr>
            <a:lvl5pPr marL="612099" indent="0">
              <a:buNone/>
              <a:defRPr sz="335"/>
            </a:lvl5pPr>
            <a:lvl6pPr marL="765124" indent="0">
              <a:buNone/>
              <a:defRPr sz="335"/>
            </a:lvl6pPr>
            <a:lvl7pPr marL="918149" indent="0">
              <a:buNone/>
              <a:defRPr sz="335"/>
            </a:lvl7pPr>
            <a:lvl8pPr marL="1071174" indent="0">
              <a:buNone/>
              <a:defRPr sz="335"/>
            </a:lvl8pPr>
            <a:lvl9pPr marL="1224199" indent="0">
              <a:buNone/>
              <a:defRPr sz="3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51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423" y="312470"/>
            <a:ext cx="2639854" cy="113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423" y="1562346"/>
            <a:ext cx="2639854" cy="372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423" y="5439684"/>
            <a:ext cx="688658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302C3-29D0-1F40-98D8-3F70CB19C251}" type="datetimeFigureOut">
              <a:rPr lang="fr-FR" smtClean="0"/>
              <a:t>26/11/2025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857" y="5439684"/>
            <a:ext cx="1032986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619" y="5439684"/>
            <a:ext cx="688658" cy="3124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9CD3D3-AB90-DC46-8568-9CF6574941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14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6050" rtl="0" eaLnBrk="1" latinLnBrk="0" hangingPunct="1">
        <a:lnSpc>
          <a:spcPct val="90000"/>
        </a:lnSpc>
        <a:spcBef>
          <a:spcPct val="0"/>
        </a:spcBef>
        <a:buNone/>
        <a:defRPr sz="14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12" indent="-76512" algn="l" defTabSz="306050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1pPr>
      <a:lvl2pPr marL="2295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803" kern="1200">
          <a:solidFill>
            <a:schemeClr val="tx1"/>
          </a:solidFill>
          <a:latin typeface="+mn-lt"/>
          <a:ea typeface="+mn-ea"/>
          <a:cs typeface="+mn-cs"/>
        </a:defRPr>
      </a:lvl2pPr>
      <a:lvl3pPr marL="38256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69" kern="1200">
          <a:solidFill>
            <a:schemeClr val="tx1"/>
          </a:solidFill>
          <a:latin typeface="+mn-lt"/>
          <a:ea typeface="+mn-ea"/>
          <a:cs typeface="+mn-cs"/>
        </a:defRPr>
      </a:lvl3pPr>
      <a:lvl4pPr marL="53558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88612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841637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9466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147686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300711" indent="-76512" algn="l" defTabSz="306050" rtl="0" eaLnBrk="1" latinLnBrk="0" hangingPunct="1">
        <a:lnSpc>
          <a:spcPct val="90000"/>
        </a:lnSpc>
        <a:spcBef>
          <a:spcPts val="167"/>
        </a:spcBef>
        <a:buFont typeface="Arial" panose="020B0604020202020204" pitchFamily="34" charset="0"/>
        <a:buChar char="•"/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1pPr>
      <a:lvl2pPr marL="15302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2pPr>
      <a:lvl3pPr marL="306050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3pPr>
      <a:lvl4pPr marL="459075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4pPr>
      <a:lvl5pPr marL="6120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5pPr>
      <a:lvl6pPr marL="76512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6pPr>
      <a:lvl7pPr marL="91814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7pPr>
      <a:lvl8pPr marL="1071174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8pPr>
      <a:lvl9pPr marL="1224199" algn="l" defTabSz="306050" rtl="0" eaLnBrk="1" latinLnBrk="0" hangingPunct="1">
        <a:defRPr sz="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3A448E-E6B7-0A2A-7DD0-9A09BDCA6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327ECE-4335-55C1-5FA6-CF1A589618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07652" y="104376"/>
            <a:ext cx="3225800" cy="2870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8148617-FFE5-7D8F-7A4B-49F86CE9BE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07652" y="3064354"/>
            <a:ext cx="3225800" cy="28702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B78C827-89CD-894D-89BF-95A32B6838C2}"/>
              </a:ext>
            </a:extLst>
          </p:cNvPr>
          <p:cNvSpPr txBox="1"/>
          <p:nvPr/>
        </p:nvSpPr>
        <p:spPr>
          <a:xfrm>
            <a:off x="1318912" y="-42675"/>
            <a:ext cx="747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Surface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6D14E42-EC71-FC15-BEF7-04369C38878C}"/>
              </a:ext>
            </a:extLst>
          </p:cNvPr>
          <p:cNvSpPr txBox="1"/>
          <p:nvPr/>
        </p:nvSpPr>
        <p:spPr>
          <a:xfrm>
            <a:off x="802748" y="2912794"/>
            <a:ext cx="17796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Subsurface (54-108m)</a:t>
            </a:r>
          </a:p>
        </p:txBody>
      </p:sp>
    </p:spTree>
    <p:extLst>
      <p:ext uri="{BB962C8B-B14F-4D97-AF65-F5344CB8AC3E}">
        <p14:creationId xmlns:p14="http://schemas.microsoft.com/office/powerpoint/2010/main" val="28422086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</Words>
  <Application>Microsoft Macintosh PowerPoint</Application>
  <PresentationFormat>Personnalisé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CASA Chris</dc:creator>
  <cp:lastModifiedBy>CASA Chris</cp:lastModifiedBy>
  <cp:revision>11</cp:revision>
  <dcterms:created xsi:type="dcterms:W3CDTF">2025-11-25T10:29:10Z</dcterms:created>
  <dcterms:modified xsi:type="dcterms:W3CDTF">2025-11-26T15:37:35Z</dcterms:modified>
</cp:coreProperties>
</file>