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70"/>
    <p:restoredTop sz="94658"/>
  </p:normalViewPr>
  <p:slideViewPr>
    <p:cSldViewPr snapToGrid="0">
      <p:cViewPr varScale="1">
        <p:scale>
          <a:sx n="106" d="100"/>
          <a:sy n="106" d="100"/>
        </p:scale>
        <p:origin x="79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EE4281-F68C-D776-313F-988B06C5EB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DA33B8-4F85-C562-C924-A0D5B3014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AB3D96-0A24-5A0A-9EA8-E6035CA95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7D4B5B-F13B-3163-8F53-4D94319FC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949B60-98D9-8415-5704-6B27BF230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968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F97008-4675-A151-A1FC-61D12EA28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C64847C-4EB3-99AF-7CDF-14EFA14A71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D6935A-3177-BFF3-67D8-6034C62CD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E31392-53CA-C5D3-94B6-7C126B2CC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2CD925-8588-91A8-1115-1C9179D47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9884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5CB3D79-1466-9442-4DD4-4ACCA409FB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A0089EA-2BD8-DA5F-EF0F-E2EDB459C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833165-0DF1-6DE4-D47E-296A12CED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741C69-709D-62F9-E2DB-9FD240D96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35688B-0B9C-C23D-336E-E25EA4727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8203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47A895-8637-676C-2D36-BDCCF6E55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9F26E0-C8A7-29B5-B831-D5AF823E0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7C39F7-E68F-B909-EA06-77EEA2C3F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442D62-411D-B43A-8680-9EEBF7DD2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F11396-4B36-AE08-61F1-27DA0185A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028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797D4C-B65F-EBE0-3D9C-0820E3FE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1C5F6A-A7A4-8BA9-A989-67A70D310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4F3145-FE07-2760-7EF2-966CB63E6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E04481-2A1A-276D-7F09-9F0BAB1DB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311CDF-2F2B-E736-CD19-76C7C2E91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347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8F382E-2B6F-5860-2DE6-D07B8BBB7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F520C2-2B0B-C248-717B-04FE3710DB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75864ED-2071-E1E7-4450-3F105E041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7050299-5AC1-B44A-5979-CA9CC0801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349B09B-9FFA-31C8-2A3A-FB0DA4D61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8D947BF-A080-0444-2882-526125F49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349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58E97B-2B6D-8E0B-ECFC-A0D17F413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3134EF-7291-7EE1-1CB1-277713E57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CE63219-5119-F2D8-C9CF-AD752DEE96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EB1E58C-CE32-A254-9650-3B8D82FED3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D2DC61B-E124-643B-F23E-375D41A702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54CA372-3E6D-CA09-54C4-58E804914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71FE3EF-E08C-C995-3F97-6570CF33D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FE2E7DF-561E-80ED-556A-C6A8A9ECF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0101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52F728-08C0-8E79-EB5F-D9FDF7A0B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7ADFC9-1A22-060D-98C2-AF5FC74B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AC5CFCA-4A69-698B-1DAB-8CAF11254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B2EB8BD-BC69-9E9C-BC62-E7DAEF3A9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3251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6980178-4B6B-14DC-B9D0-E37B03CFC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42BD79-5094-A43C-8669-FEE0F64B8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B695B7-A771-FEE5-1397-963AC7A7C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60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9679B3-3786-C622-24E1-CEC2F73C5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8EBBF4-422E-93D4-60A9-861753859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5BE6C2-4C56-E277-8219-27D244022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59FD87-A5C0-7BE2-E9D4-BECF80922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DBA9E8-D73E-603E-FC39-C7F77BD9F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0ABEE5-A909-184B-FD2D-B02D7A442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86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DFE05F-40FD-CD35-39BD-F45A9A082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F7CA6C8-DF13-6FCC-576C-BF19D26B46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1540743-A633-D472-F1BB-842E35387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D1F025-5C8D-9EB3-F20E-128261689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7266FA-D2BE-2FFB-08AA-EB339E33E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816E06-5F2D-6C8A-EDCE-5EA312B6F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647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082D9EB-ED1D-332A-EBFB-4DEE982F6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CF3325E-0F8C-257F-218B-65F062235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1364FA-5109-C559-206F-FB3766E3E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3BFE67-2036-E54A-B36A-C0BC42ECA8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D9165E-0726-21BB-76F3-A6DBF84AA9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298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E05A201-EB18-357E-2EF6-B131EF3837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780152" y="479402"/>
            <a:ext cx="3429000" cy="57150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3164923-3E42-7402-93E2-4AE482916C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027629" y="479402"/>
            <a:ext cx="3429000" cy="5715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72E75A4-9254-8325-5F67-77A6DC40E57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771933" y="479402"/>
            <a:ext cx="3429000" cy="57150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F281382-F693-D769-F6FF-3CCF02B6294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9410" y="479402"/>
            <a:ext cx="3429000" cy="57150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3CF7619-2D39-D8D0-49E4-379EA6DD0DE9}"/>
              </a:ext>
            </a:extLst>
          </p:cNvPr>
          <p:cNvSpPr txBox="1"/>
          <p:nvPr/>
        </p:nvSpPr>
        <p:spPr>
          <a:xfrm>
            <a:off x="9962707" y="464642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6C9C014-735E-3D53-ABF5-3708EBB45FFC}"/>
              </a:ext>
            </a:extLst>
          </p:cNvPr>
          <p:cNvSpPr txBox="1"/>
          <p:nvPr/>
        </p:nvSpPr>
        <p:spPr>
          <a:xfrm>
            <a:off x="2610206" y="2277981"/>
            <a:ext cx="51328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/>
              <a:t>pdf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C46A5F1-484B-F338-BD2A-9B446D5E163B}"/>
              </a:ext>
            </a:extLst>
          </p:cNvPr>
          <p:cNvSpPr txBox="1"/>
          <p:nvPr/>
        </p:nvSpPr>
        <p:spPr>
          <a:xfrm>
            <a:off x="8525755" y="2277981"/>
            <a:ext cx="50879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err="1"/>
              <a:t>svg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0745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2</Words>
  <Application>Microsoft Macintosh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CASA Chris</dc:creator>
  <cp:lastModifiedBy>CASA Chris</cp:lastModifiedBy>
  <cp:revision>16</cp:revision>
  <dcterms:created xsi:type="dcterms:W3CDTF">2026-01-29T09:37:16Z</dcterms:created>
  <dcterms:modified xsi:type="dcterms:W3CDTF">2026-01-30T14:20:04Z</dcterms:modified>
</cp:coreProperties>
</file>