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12060238" cy="5040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627"/>
  </p:normalViewPr>
  <p:slideViewPr>
    <p:cSldViewPr snapToGrid="0">
      <p:cViewPr varScale="1">
        <p:scale>
          <a:sx n="187" d="100"/>
          <a:sy n="187" d="100"/>
        </p:scale>
        <p:origin x="200" y="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530" y="824885"/>
            <a:ext cx="9045179" cy="1754776"/>
          </a:xfrm>
        </p:spPr>
        <p:txBody>
          <a:bodyPr anchor="b"/>
          <a:lstStyle>
            <a:lvl1pPr algn="ctr">
              <a:defRPr sz="441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530" y="2647331"/>
            <a:ext cx="9045179" cy="1216909"/>
          </a:xfrm>
        </p:spPr>
        <p:txBody>
          <a:bodyPr/>
          <a:lstStyle>
            <a:lvl1pPr marL="0" indent="0" algn="ctr">
              <a:buNone/>
              <a:defRPr sz="1764"/>
            </a:lvl1pPr>
            <a:lvl2pPr marL="336042" indent="0" algn="ctr">
              <a:buNone/>
              <a:defRPr sz="1470"/>
            </a:lvl2pPr>
            <a:lvl3pPr marL="672084" indent="0" algn="ctr">
              <a:buNone/>
              <a:defRPr sz="1323"/>
            </a:lvl3pPr>
            <a:lvl4pPr marL="1008126" indent="0" algn="ctr">
              <a:buNone/>
              <a:defRPr sz="1176"/>
            </a:lvl4pPr>
            <a:lvl5pPr marL="1344168" indent="0" algn="ctr">
              <a:buNone/>
              <a:defRPr sz="1176"/>
            </a:lvl5pPr>
            <a:lvl6pPr marL="1680210" indent="0" algn="ctr">
              <a:buNone/>
              <a:defRPr sz="1176"/>
            </a:lvl6pPr>
            <a:lvl7pPr marL="2016252" indent="0" algn="ctr">
              <a:buNone/>
              <a:defRPr sz="1176"/>
            </a:lvl7pPr>
            <a:lvl8pPr marL="2352294" indent="0" algn="ctr">
              <a:buNone/>
              <a:defRPr sz="1176"/>
            </a:lvl8pPr>
            <a:lvl9pPr marL="2688336" indent="0" algn="ctr">
              <a:buNone/>
              <a:defRPr sz="1176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364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07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30608" y="268350"/>
            <a:ext cx="2600489" cy="427143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9142" y="268350"/>
            <a:ext cx="7650713" cy="4271432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933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30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860" y="1256579"/>
            <a:ext cx="10401955" cy="2096630"/>
          </a:xfrm>
        </p:spPr>
        <p:txBody>
          <a:bodyPr anchor="b"/>
          <a:lstStyle>
            <a:lvl1pPr>
              <a:defRPr sz="441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860" y="3373044"/>
            <a:ext cx="10401955" cy="1102568"/>
          </a:xfrm>
        </p:spPr>
        <p:txBody>
          <a:bodyPr/>
          <a:lstStyle>
            <a:lvl1pPr marL="0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1pPr>
            <a:lvl2pPr marL="336042" indent="0">
              <a:buNone/>
              <a:defRPr sz="1470">
                <a:solidFill>
                  <a:schemeClr val="tx1">
                    <a:tint val="82000"/>
                  </a:schemeClr>
                </a:solidFill>
              </a:defRPr>
            </a:lvl2pPr>
            <a:lvl3pPr marL="672084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3pPr>
            <a:lvl4pPr marL="1008126" indent="0">
              <a:buNone/>
              <a:defRPr sz="1176">
                <a:solidFill>
                  <a:schemeClr val="tx1">
                    <a:tint val="82000"/>
                  </a:schemeClr>
                </a:solidFill>
              </a:defRPr>
            </a:lvl4pPr>
            <a:lvl5pPr marL="1344168" indent="0">
              <a:buNone/>
              <a:defRPr sz="1176">
                <a:solidFill>
                  <a:schemeClr val="tx1">
                    <a:tint val="82000"/>
                  </a:schemeClr>
                </a:solidFill>
              </a:defRPr>
            </a:lvl5pPr>
            <a:lvl6pPr marL="1680210" indent="0">
              <a:buNone/>
              <a:defRPr sz="1176">
                <a:solidFill>
                  <a:schemeClr val="tx1">
                    <a:tint val="82000"/>
                  </a:schemeClr>
                </a:solidFill>
              </a:defRPr>
            </a:lvl6pPr>
            <a:lvl7pPr marL="2016252" indent="0">
              <a:buNone/>
              <a:defRPr sz="1176">
                <a:solidFill>
                  <a:schemeClr val="tx1">
                    <a:tint val="82000"/>
                  </a:schemeClr>
                </a:solidFill>
              </a:defRPr>
            </a:lvl7pPr>
            <a:lvl8pPr marL="2352294" indent="0">
              <a:buNone/>
              <a:defRPr sz="1176">
                <a:solidFill>
                  <a:schemeClr val="tx1">
                    <a:tint val="82000"/>
                  </a:schemeClr>
                </a:solidFill>
              </a:defRPr>
            </a:lvl8pPr>
            <a:lvl9pPr marL="2688336" indent="0">
              <a:buNone/>
              <a:defRPr sz="117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1889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9141" y="1341750"/>
            <a:ext cx="5125601" cy="319803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05496" y="1341750"/>
            <a:ext cx="5125601" cy="319803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336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712" y="268350"/>
            <a:ext cx="10401955" cy="97422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712" y="1235577"/>
            <a:ext cx="5102046" cy="605537"/>
          </a:xfrm>
        </p:spPr>
        <p:txBody>
          <a:bodyPr anchor="b"/>
          <a:lstStyle>
            <a:lvl1pPr marL="0" indent="0">
              <a:buNone/>
              <a:defRPr sz="1764" b="1"/>
            </a:lvl1pPr>
            <a:lvl2pPr marL="336042" indent="0">
              <a:buNone/>
              <a:defRPr sz="1470" b="1"/>
            </a:lvl2pPr>
            <a:lvl3pPr marL="672084" indent="0">
              <a:buNone/>
              <a:defRPr sz="1323" b="1"/>
            </a:lvl3pPr>
            <a:lvl4pPr marL="1008126" indent="0">
              <a:buNone/>
              <a:defRPr sz="1176" b="1"/>
            </a:lvl4pPr>
            <a:lvl5pPr marL="1344168" indent="0">
              <a:buNone/>
              <a:defRPr sz="1176" b="1"/>
            </a:lvl5pPr>
            <a:lvl6pPr marL="1680210" indent="0">
              <a:buNone/>
              <a:defRPr sz="1176" b="1"/>
            </a:lvl6pPr>
            <a:lvl7pPr marL="2016252" indent="0">
              <a:buNone/>
              <a:defRPr sz="1176" b="1"/>
            </a:lvl7pPr>
            <a:lvl8pPr marL="2352294" indent="0">
              <a:buNone/>
              <a:defRPr sz="1176" b="1"/>
            </a:lvl8pPr>
            <a:lvl9pPr marL="2688336" indent="0">
              <a:buNone/>
              <a:defRPr sz="117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0712" y="1841114"/>
            <a:ext cx="5102046" cy="270800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05495" y="1235577"/>
            <a:ext cx="5127172" cy="605537"/>
          </a:xfrm>
        </p:spPr>
        <p:txBody>
          <a:bodyPr anchor="b"/>
          <a:lstStyle>
            <a:lvl1pPr marL="0" indent="0">
              <a:buNone/>
              <a:defRPr sz="1764" b="1"/>
            </a:lvl1pPr>
            <a:lvl2pPr marL="336042" indent="0">
              <a:buNone/>
              <a:defRPr sz="1470" b="1"/>
            </a:lvl2pPr>
            <a:lvl3pPr marL="672084" indent="0">
              <a:buNone/>
              <a:defRPr sz="1323" b="1"/>
            </a:lvl3pPr>
            <a:lvl4pPr marL="1008126" indent="0">
              <a:buNone/>
              <a:defRPr sz="1176" b="1"/>
            </a:lvl4pPr>
            <a:lvl5pPr marL="1344168" indent="0">
              <a:buNone/>
              <a:defRPr sz="1176" b="1"/>
            </a:lvl5pPr>
            <a:lvl6pPr marL="1680210" indent="0">
              <a:buNone/>
              <a:defRPr sz="1176" b="1"/>
            </a:lvl6pPr>
            <a:lvl7pPr marL="2016252" indent="0">
              <a:buNone/>
              <a:defRPr sz="1176" b="1"/>
            </a:lvl7pPr>
            <a:lvl8pPr marL="2352294" indent="0">
              <a:buNone/>
              <a:defRPr sz="1176" b="1"/>
            </a:lvl8pPr>
            <a:lvl9pPr marL="2688336" indent="0">
              <a:buNone/>
              <a:defRPr sz="117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05495" y="1841114"/>
            <a:ext cx="5127172" cy="270800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5876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903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8084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713" y="336021"/>
            <a:ext cx="3889740" cy="1176073"/>
          </a:xfrm>
        </p:spPr>
        <p:txBody>
          <a:bodyPr anchor="b"/>
          <a:lstStyle>
            <a:lvl1pPr>
              <a:defRPr sz="235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7172" y="725712"/>
            <a:ext cx="6105495" cy="3581889"/>
          </a:xfrm>
        </p:spPr>
        <p:txBody>
          <a:bodyPr/>
          <a:lstStyle>
            <a:lvl1pPr>
              <a:defRPr sz="2352"/>
            </a:lvl1pPr>
            <a:lvl2pPr>
              <a:defRPr sz="2058"/>
            </a:lvl2pPr>
            <a:lvl3pPr>
              <a:defRPr sz="1764"/>
            </a:lvl3pPr>
            <a:lvl4pPr>
              <a:defRPr sz="1470"/>
            </a:lvl4pPr>
            <a:lvl5pPr>
              <a:defRPr sz="1470"/>
            </a:lvl5pPr>
            <a:lvl6pPr>
              <a:defRPr sz="1470"/>
            </a:lvl6pPr>
            <a:lvl7pPr>
              <a:defRPr sz="1470"/>
            </a:lvl7pPr>
            <a:lvl8pPr>
              <a:defRPr sz="1470"/>
            </a:lvl8pPr>
            <a:lvl9pPr>
              <a:defRPr sz="147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0713" y="1512094"/>
            <a:ext cx="3889740" cy="2801341"/>
          </a:xfrm>
        </p:spPr>
        <p:txBody>
          <a:bodyPr/>
          <a:lstStyle>
            <a:lvl1pPr marL="0" indent="0">
              <a:buNone/>
              <a:defRPr sz="1176"/>
            </a:lvl1pPr>
            <a:lvl2pPr marL="336042" indent="0">
              <a:buNone/>
              <a:defRPr sz="1029"/>
            </a:lvl2pPr>
            <a:lvl3pPr marL="672084" indent="0">
              <a:buNone/>
              <a:defRPr sz="882"/>
            </a:lvl3pPr>
            <a:lvl4pPr marL="1008126" indent="0">
              <a:buNone/>
              <a:defRPr sz="735"/>
            </a:lvl4pPr>
            <a:lvl5pPr marL="1344168" indent="0">
              <a:buNone/>
              <a:defRPr sz="735"/>
            </a:lvl5pPr>
            <a:lvl6pPr marL="1680210" indent="0">
              <a:buNone/>
              <a:defRPr sz="735"/>
            </a:lvl6pPr>
            <a:lvl7pPr marL="2016252" indent="0">
              <a:buNone/>
              <a:defRPr sz="735"/>
            </a:lvl7pPr>
            <a:lvl8pPr marL="2352294" indent="0">
              <a:buNone/>
              <a:defRPr sz="735"/>
            </a:lvl8pPr>
            <a:lvl9pPr marL="2688336" indent="0">
              <a:buNone/>
              <a:defRPr sz="73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797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713" y="336021"/>
            <a:ext cx="3889740" cy="1176073"/>
          </a:xfrm>
        </p:spPr>
        <p:txBody>
          <a:bodyPr anchor="b"/>
          <a:lstStyle>
            <a:lvl1pPr>
              <a:defRPr sz="235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27172" y="725712"/>
            <a:ext cx="6105495" cy="3581889"/>
          </a:xfrm>
        </p:spPr>
        <p:txBody>
          <a:bodyPr anchor="t"/>
          <a:lstStyle>
            <a:lvl1pPr marL="0" indent="0">
              <a:buNone/>
              <a:defRPr sz="2352"/>
            </a:lvl1pPr>
            <a:lvl2pPr marL="336042" indent="0">
              <a:buNone/>
              <a:defRPr sz="2058"/>
            </a:lvl2pPr>
            <a:lvl3pPr marL="672084" indent="0">
              <a:buNone/>
              <a:defRPr sz="1764"/>
            </a:lvl3pPr>
            <a:lvl4pPr marL="1008126" indent="0">
              <a:buNone/>
              <a:defRPr sz="1470"/>
            </a:lvl4pPr>
            <a:lvl5pPr marL="1344168" indent="0">
              <a:buNone/>
              <a:defRPr sz="1470"/>
            </a:lvl5pPr>
            <a:lvl6pPr marL="1680210" indent="0">
              <a:buNone/>
              <a:defRPr sz="1470"/>
            </a:lvl6pPr>
            <a:lvl7pPr marL="2016252" indent="0">
              <a:buNone/>
              <a:defRPr sz="1470"/>
            </a:lvl7pPr>
            <a:lvl8pPr marL="2352294" indent="0">
              <a:buNone/>
              <a:defRPr sz="1470"/>
            </a:lvl8pPr>
            <a:lvl9pPr marL="2688336" indent="0">
              <a:buNone/>
              <a:defRPr sz="147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0713" y="1512094"/>
            <a:ext cx="3889740" cy="2801341"/>
          </a:xfrm>
        </p:spPr>
        <p:txBody>
          <a:bodyPr/>
          <a:lstStyle>
            <a:lvl1pPr marL="0" indent="0">
              <a:buNone/>
              <a:defRPr sz="1176"/>
            </a:lvl1pPr>
            <a:lvl2pPr marL="336042" indent="0">
              <a:buNone/>
              <a:defRPr sz="1029"/>
            </a:lvl2pPr>
            <a:lvl3pPr marL="672084" indent="0">
              <a:buNone/>
              <a:defRPr sz="882"/>
            </a:lvl3pPr>
            <a:lvl4pPr marL="1008126" indent="0">
              <a:buNone/>
              <a:defRPr sz="735"/>
            </a:lvl4pPr>
            <a:lvl5pPr marL="1344168" indent="0">
              <a:buNone/>
              <a:defRPr sz="735"/>
            </a:lvl5pPr>
            <a:lvl6pPr marL="1680210" indent="0">
              <a:buNone/>
              <a:defRPr sz="735"/>
            </a:lvl6pPr>
            <a:lvl7pPr marL="2016252" indent="0">
              <a:buNone/>
              <a:defRPr sz="735"/>
            </a:lvl7pPr>
            <a:lvl8pPr marL="2352294" indent="0">
              <a:buNone/>
              <a:defRPr sz="735"/>
            </a:lvl8pPr>
            <a:lvl9pPr marL="2688336" indent="0">
              <a:buNone/>
              <a:defRPr sz="73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592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9142" y="268350"/>
            <a:ext cx="10401955" cy="974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9142" y="1341750"/>
            <a:ext cx="10401955" cy="319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9141" y="4671624"/>
            <a:ext cx="2713554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8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94954" y="4671624"/>
            <a:ext cx="4070330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8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7543" y="4671624"/>
            <a:ext cx="2713554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8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783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72084" rtl="0" eaLnBrk="1" latinLnBrk="0" hangingPunct="1">
        <a:lnSpc>
          <a:spcPct val="90000"/>
        </a:lnSpc>
        <a:spcBef>
          <a:spcPct val="0"/>
        </a:spcBef>
        <a:buNone/>
        <a:defRPr sz="32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8021" indent="-168021" algn="l" defTabSz="672084" rtl="0" eaLnBrk="1" latinLnBrk="0" hangingPunct="1">
        <a:lnSpc>
          <a:spcPct val="90000"/>
        </a:lnSpc>
        <a:spcBef>
          <a:spcPts val="735"/>
        </a:spcBef>
        <a:buFont typeface="Arial" panose="020B0604020202020204" pitchFamily="34" charset="0"/>
        <a:buChar char="•"/>
        <a:defRPr sz="2058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indent="-168021" algn="l" defTabSz="672084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840105" indent="-168021" algn="l" defTabSz="672084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3pPr>
      <a:lvl4pPr marL="1176147" indent="-168021" algn="l" defTabSz="672084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4pPr>
      <a:lvl5pPr marL="1512189" indent="-168021" algn="l" defTabSz="672084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5pPr>
      <a:lvl6pPr marL="1848231" indent="-168021" algn="l" defTabSz="672084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6pPr>
      <a:lvl7pPr marL="2184273" indent="-168021" algn="l" defTabSz="672084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indent="-168021" algn="l" defTabSz="672084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8pPr>
      <a:lvl9pPr marL="2856357" indent="-168021" algn="l" defTabSz="672084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36042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672084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3pPr>
      <a:lvl4pPr marL="1008126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4pPr>
      <a:lvl5pPr marL="1344168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5pPr>
      <a:lvl6pPr marL="1680210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6pPr>
      <a:lvl7pPr marL="2016252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7pPr>
      <a:lvl8pPr marL="2352294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8pPr>
      <a:lvl9pPr marL="2688336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6E05A201-EB18-357E-2EF6-B131EF3837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023111" y="67415"/>
            <a:ext cx="2958478" cy="4930798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3164923-3E42-7402-93E2-4AE482916C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270588" y="67415"/>
            <a:ext cx="2958478" cy="493079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E72E75A4-9254-8325-5F67-77A6DC40E57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732952" y="67415"/>
            <a:ext cx="2958478" cy="493079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F281382-F693-D769-F6FF-3CCF02B6294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-38983" y="67415"/>
            <a:ext cx="2958478" cy="493079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3CF7619-2D39-D8D0-49E4-379EA6DD0DE9}"/>
              </a:ext>
            </a:extLst>
          </p:cNvPr>
          <p:cNvSpPr txBox="1"/>
          <p:nvPr/>
        </p:nvSpPr>
        <p:spPr>
          <a:xfrm>
            <a:off x="9923723" y="4234441"/>
            <a:ext cx="10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0745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276</TotalTime>
  <Words>0</Words>
  <Application>Microsoft Macintosh PowerPoint</Application>
  <PresentationFormat>Personnalisé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CASA Chris</dc:creator>
  <cp:lastModifiedBy>CASA Chris</cp:lastModifiedBy>
  <cp:revision>17</cp:revision>
  <dcterms:created xsi:type="dcterms:W3CDTF">2026-01-29T09:37:16Z</dcterms:created>
  <dcterms:modified xsi:type="dcterms:W3CDTF">2026-01-30T15:07:48Z</dcterms:modified>
</cp:coreProperties>
</file>