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23"/>
    <p:restoredTop sz="94641"/>
  </p:normalViewPr>
  <p:slideViewPr>
    <p:cSldViewPr snapToGrid="0">
      <p:cViewPr varScale="1">
        <p:scale>
          <a:sx n="133" d="100"/>
          <a:sy n="133" d="100"/>
        </p:scale>
        <p:origin x="2192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E4281-F68C-D776-313F-988B06C5E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DA33B8-4F85-C562-C924-A0D5B3014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B3D96-0A24-5A0A-9EA8-E6035CA9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7D4B5B-F13B-3163-8F53-4D94319F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949B60-98D9-8415-5704-6B27BF23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9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97008-4675-A151-A1FC-61D12EA2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64847C-4EB3-99AF-7CDF-14EFA14A7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D6935A-3177-BFF3-67D8-6034C62C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E31392-53CA-C5D3-94B6-7C126B2C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2CD925-8588-91A8-1115-1C9179D4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88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CB3D79-1466-9442-4DD4-4ACCA409F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0089EA-2BD8-DA5F-EF0F-E2EDB459C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833165-0DF1-6DE4-D47E-296A12CE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41C69-709D-62F9-E2DB-9FD240D9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35688B-0B9C-C23D-336E-E25EA472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20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7A895-8637-676C-2D36-BDCCF6E5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9F26E0-C8A7-29B5-B831-D5AF823E0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7C39F7-E68F-B909-EA06-77EEA2C3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42D62-411D-B43A-8680-9EEBF7DD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F11396-4B36-AE08-61F1-27DA0185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2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97D4C-B65F-EBE0-3D9C-0820E3FE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C5F6A-A7A4-8BA9-A989-67A70D31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4F3145-FE07-2760-7EF2-966CB63E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E04481-2A1A-276D-7F09-9F0BAB1D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11CDF-2F2B-E736-CD19-76C7C2E9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F382E-2B6F-5860-2DE6-D07B8BBB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520C2-2B0B-C248-717B-04FE3710D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5864ED-2071-E1E7-4450-3F105E041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050299-5AC1-B44A-5979-CA9CC080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49B09B-9FFA-31C8-2A3A-FB0DA4D6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D947BF-A080-0444-2882-526125F4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49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8E97B-2B6D-8E0B-ECFC-A0D17F41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3134EF-7291-7EE1-1CB1-277713E5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E63219-5119-F2D8-C9CF-AD752DEE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B1E58C-CE32-A254-9650-3B8D82FED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DC61B-E124-643B-F23E-375D41A70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4CA372-3E6D-CA09-54C4-58E80491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1FE3EF-E08C-C995-3F97-6570CF33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2E7DF-561E-80ED-556A-C6A8A9EC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0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2F728-08C0-8E79-EB5F-D9FDF7A0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7ADFC9-1A22-060D-98C2-AF5FC74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C5CFCA-4A69-698B-1DAB-8CAF1125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2EB8BD-BC69-9E9C-BC62-E7DAEF3A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980178-4B6B-14DC-B9D0-E37B03CF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42BD79-5094-A43C-8669-FEE0F64B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695B7-A771-FEE5-1397-963AC7A7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679B3-3786-C622-24E1-CEC2F73C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8EBBF4-422E-93D4-60A9-86175385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5BE6C2-4C56-E277-8219-27D24402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59FD87-A5C0-7BE2-E9D4-BECF8092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DBA9E8-D73E-603E-FC39-C7F77BD9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0ABEE5-A909-184B-FD2D-B02D7A44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86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FE05F-40FD-CD35-39BD-F45A9A08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7CA6C8-DF13-6FCC-576C-BF19D26B4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540743-A633-D472-F1BB-842E35387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D1F025-5C8D-9EB3-F20E-12826168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7266FA-D2BE-2FFB-08AA-EB339E33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816E06-5F2D-6C8A-EDCE-5EA312B6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64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82D9EB-ED1D-332A-EBFB-4DEE982F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3325E-0F8C-257F-218B-65F062235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1364FA-5109-C559-206F-FB3766E3E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2933DF-4B3B-8148-82E3-15C217E97A8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3BFE67-2036-E54A-B36A-C0BC42ECA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9165E-0726-21BB-76F3-A6DBF84AA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29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05A201-EB18-357E-2EF6-B131EF3837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75222" y="479402"/>
            <a:ext cx="3429000" cy="5715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3164923-3E42-7402-93E2-4AE482916C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22699" y="479402"/>
            <a:ext cx="3429000" cy="5715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2E75A4-9254-8325-5F67-77A6DC40E5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46883" y="479402"/>
            <a:ext cx="3429000" cy="5715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281382-F693-D769-F6FF-3CCF02B629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360" y="479402"/>
            <a:ext cx="3429000" cy="5715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3CF7619-2D39-D8D0-49E4-379EA6DD0DE9}"/>
              </a:ext>
            </a:extLst>
          </p:cNvPr>
          <p:cNvSpPr txBox="1"/>
          <p:nvPr/>
        </p:nvSpPr>
        <p:spPr>
          <a:xfrm>
            <a:off x="9962707" y="4646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0745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CASA Chris</dc:creator>
  <cp:lastModifiedBy>CASA Chris</cp:lastModifiedBy>
  <cp:revision>10</cp:revision>
  <dcterms:created xsi:type="dcterms:W3CDTF">2026-01-29T09:37:16Z</dcterms:created>
  <dcterms:modified xsi:type="dcterms:W3CDTF">2026-01-30T12:57:07Z</dcterms:modified>
</cp:coreProperties>
</file>