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55" r:id="rId2"/>
    <p:sldId id="761" r:id="rId3"/>
    <p:sldId id="757" r:id="rId4"/>
    <p:sldId id="786" r:id="rId5"/>
    <p:sldId id="785" r:id="rId6"/>
    <p:sldId id="784" r:id="rId7"/>
    <p:sldId id="783" r:id="rId8"/>
    <p:sldId id="758" r:id="rId9"/>
    <p:sldId id="779" r:id="rId10"/>
    <p:sldId id="780" r:id="rId11"/>
    <p:sldId id="781" r:id="rId12"/>
    <p:sldId id="782" r:id="rId13"/>
    <p:sldId id="793" r:id="rId14"/>
    <p:sldId id="675" r:id="rId15"/>
    <p:sldId id="787" r:id="rId16"/>
    <p:sldId id="788" r:id="rId17"/>
    <p:sldId id="789" r:id="rId18"/>
    <p:sldId id="790" r:id="rId19"/>
    <p:sldId id="791" r:id="rId20"/>
    <p:sldId id="792" r:id="rId21"/>
  </p:sldIdLst>
  <p:sldSz cx="18000663" cy="11339513"/>
  <p:notesSz cx="6858000" cy="9144000"/>
  <p:defaultTextStyle>
    <a:defPPr>
      <a:defRPr lang="fr-FR"/>
    </a:defPPr>
    <a:lvl1pPr algn="l" defTabSz="83827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838276" algn="l" defTabSz="83827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1676552" algn="l" defTabSz="83827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2514829" algn="l" defTabSz="83827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3353105" algn="l" defTabSz="83827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4191381" algn="l" defTabSz="167655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5029657" algn="l" defTabSz="167655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5867933" algn="l" defTabSz="167655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6706210" algn="l" defTabSz="167655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2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689"/>
  </p:normalViewPr>
  <p:slideViewPr>
    <p:cSldViewPr snapToGrid="0" snapToObjects="1">
      <p:cViewPr varScale="1">
        <p:scale>
          <a:sx n="89" d="100"/>
          <a:sy n="89" d="100"/>
        </p:scale>
        <p:origin x="1976" y="176"/>
      </p:cViewPr>
      <p:guideLst>
        <p:guide orient="horz" pos="3572"/>
        <p:guide pos="5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2" d="100"/>
          <a:sy n="162" d="100"/>
        </p:scale>
        <p:origin x="-358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282ABBD-4473-CC71-8A5B-EF7874C21F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4D0752-CC4F-64CD-17E1-EEEC7CA876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74F2D9-7626-4044-903F-8C4884DA1A38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31E377-A303-9FF9-671C-7866F06238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3E44B2-B120-C651-91C4-B6A3D8DC6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3297B5-D124-0F4E-BBEE-92E2A7049C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70D762-3C08-C938-229D-B21EC7577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0F2CCB-7D89-2433-3212-86C2316F0B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41DC5D-D89F-7F4A-B47E-EC2B85C64EFB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181736A-256B-7E39-CEC6-52BB931D6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685800"/>
            <a:ext cx="5441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4239DA6F-E4F6-3401-FAF3-B0CB32BAF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A5DC70-014A-E145-11EF-2C08CA0B4C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63EBCE-F707-920D-909E-4D1894F1D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88CB1D-9C70-684D-B722-5428CE7B4E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38276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838276" algn="l" defTabSz="838276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676552" algn="l" defTabSz="838276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514829" algn="l" defTabSz="838276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353105" algn="l" defTabSz="838276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191381" algn="l" defTabSz="8382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29657" algn="l" defTabSz="8382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67933" algn="l" defTabSz="8382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06210" algn="l" defTabSz="8382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0050" y="3522599"/>
            <a:ext cx="15300564" cy="2430646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100" y="6425724"/>
            <a:ext cx="12600464" cy="28978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2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79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35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9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4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9DC32-1F04-F13D-5384-1C3C0958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D6A7-B32A-E543-BE4D-E5053FD4FAE0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60CC87-6865-F8A6-58EA-A28ABE7C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234E5-836E-F668-B68D-5AA1EAE6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75F5-EB0F-344E-990A-2D38425770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73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5E58BF-EA70-D209-498F-1432C4BD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2EF6-098B-5143-B1EE-BFA5AA8E30A8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F17BD-962F-CA69-CF35-6477C02F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6C055A-7D80-9256-F6E0-FA58D8C4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4AA4-D757-2C43-A4EC-F98C488B8C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93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3050481" y="454107"/>
            <a:ext cx="4050149" cy="967533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00033" y="454107"/>
            <a:ext cx="11850436" cy="96753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A2B4E-1804-B9A1-8838-FAE563A4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CA57-8258-504E-908A-64DA22F1FB58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E87A75-DAF0-9F19-9EEC-66264819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45F9F6-3A30-B962-E7BF-00CB571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EDF8-4AC6-1542-95AE-E7B8382CE2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680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F037B5-E4E0-818C-8151-8BF26E4D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A804-44E1-A74C-9C9A-E449DEBF33F2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DC36D-F902-1CB4-1CF4-FF2DFCF4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E8AFA-717F-EB83-E370-E7325AE6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145F-6B68-EF4E-A4E8-8132ADA33D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688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1928" y="7286688"/>
            <a:ext cx="15300564" cy="2252153"/>
          </a:xfrm>
        </p:spPr>
        <p:txBody>
          <a:bodyPr anchor="t"/>
          <a:lstStyle>
            <a:lvl1pPr algn="l">
              <a:defRPr sz="6614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1928" y="4806170"/>
            <a:ext cx="15300564" cy="2480518"/>
          </a:xfrm>
        </p:spPr>
        <p:txBody>
          <a:bodyPr anchor="b"/>
          <a:lstStyle>
            <a:lvl1pPr marL="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1pPr>
            <a:lvl2pPr marL="75598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F2451-4801-9DBE-C519-893637F6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1239-094A-EC45-87FA-CB054E950210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07DAFE-35DC-A97B-1068-5749E914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4A21E9-5226-E68B-8A34-89B6AF2A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FC7-2E47-8D46-977C-4089918A3D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23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00033" y="2645887"/>
            <a:ext cx="7950293" cy="7483554"/>
          </a:xfrm>
        </p:spPr>
        <p:txBody>
          <a:bodyPr/>
          <a:lstStyle>
            <a:lvl1pPr>
              <a:defRPr sz="4630"/>
            </a:lvl1pPr>
            <a:lvl2pPr>
              <a:defRPr sz="3968"/>
            </a:lvl2pPr>
            <a:lvl3pPr>
              <a:defRPr sz="3307"/>
            </a:lvl3pPr>
            <a:lvl4pPr>
              <a:defRPr sz="2976"/>
            </a:lvl4pPr>
            <a:lvl5pPr>
              <a:defRPr sz="2976"/>
            </a:lvl5pPr>
            <a:lvl6pPr>
              <a:defRPr sz="2976"/>
            </a:lvl6pPr>
            <a:lvl7pPr>
              <a:defRPr sz="2976"/>
            </a:lvl7pPr>
            <a:lvl8pPr>
              <a:defRPr sz="2976"/>
            </a:lvl8pPr>
            <a:lvl9pPr>
              <a:defRPr sz="297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150337" y="2645887"/>
            <a:ext cx="7950293" cy="7483554"/>
          </a:xfrm>
        </p:spPr>
        <p:txBody>
          <a:bodyPr/>
          <a:lstStyle>
            <a:lvl1pPr>
              <a:defRPr sz="4630"/>
            </a:lvl1pPr>
            <a:lvl2pPr>
              <a:defRPr sz="3968"/>
            </a:lvl2pPr>
            <a:lvl3pPr>
              <a:defRPr sz="3307"/>
            </a:lvl3pPr>
            <a:lvl4pPr>
              <a:defRPr sz="2976"/>
            </a:lvl4pPr>
            <a:lvl5pPr>
              <a:defRPr sz="2976"/>
            </a:lvl5pPr>
            <a:lvl6pPr>
              <a:defRPr sz="2976"/>
            </a:lvl6pPr>
            <a:lvl7pPr>
              <a:defRPr sz="2976"/>
            </a:lvl7pPr>
            <a:lvl8pPr>
              <a:defRPr sz="2976"/>
            </a:lvl8pPr>
            <a:lvl9pPr>
              <a:defRPr sz="297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4EE67E2-2626-8FFA-E84D-CC36301E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E77D-0836-4F48-9AA9-69F68282A9CE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18A0784-4F50-5868-03EE-BF9ADC22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8BEFB77-AD6A-6F9A-B1E2-5989E4B5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3F26-0E87-7240-BFD3-5A798ECB63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14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00033" y="2538267"/>
            <a:ext cx="7953419" cy="1057829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00033" y="3596096"/>
            <a:ext cx="7953419" cy="6533345"/>
          </a:xfrm>
        </p:spPr>
        <p:txBody>
          <a:bodyPr/>
          <a:lstStyle>
            <a:lvl1pPr>
              <a:defRPr sz="3968"/>
            </a:lvl1pPr>
            <a:lvl2pPr>
              <a:defRPr sz="3307"/>
            </a:lvl2pPr>
            <a:lvl3pPr>
              <a:defRPr sz="2976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144088" y="2538267"/>
            <a:ext cx="7956543" cy="1057829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144088" y="3596096"/>
            <a:ext cx="7956543" cy="6533345"/>
          </a:xfrm>
        </p:spPr>
        <p:txBody>
          <a:bodyPr/>
          <a:lstStyle>
            <a:lvl1pPr>
              <a:defRPr sz="3968"/>
            </a:lvl1pPr>
            <a:lvl2pPr>
              <a:defRPr sz="3307"/>
            </a:lvl2pPr>
            <a:lvl3pPr>
              <a:defRPr sz="2976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43BFF3E-0C4D-DE96-FB11-4D17D439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7E87-FF3B-D54C-BD7A-8A3A8A40DBBE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8708C5B-8E87-3FD6-22F4-B9F3EE25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7E458BF-6E95-55E4-389A-A3C97214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D9F8-165B-D44A-BFB0-C4E21F3783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425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5E7398B-ED06-BA5A-0ED4-D0777DCF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7F59-30A2-F946-B593-10782F133528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9AAAFA3-3F33-70F6-783B-0E58F87C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27CB02A-BA6D-81B0-EDE7-FA2957F7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082-6D23-9C45-924C-AECBB91501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752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F764F01-009C-6085-2287-C3A98C41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4058-92C1-9248-8958-59E8D0ACCE37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A971D37-7DDC-8F13-0B66-2122BA35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2E7EF93-5350-020B-4835-0778411E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CD5F-2D31-EE4F-8C76-779EC4003F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557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034" y="451481"/>
            <a:ext cx="5922094" cy="1921417"/>
          </a:xfrm>
        </p:spPr>
        <p:txBody>
          <a:bodyPr anchor="b"/>
          <a:lstStyle>
            <a:lvl1pPr algn="l">
              <a:defRPr sz="330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37759" y="451482"/>
            <a:ext cx="10062871" cy="9677960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0034" y="2372899"/>
            <a:ext cx="5922094" cy="7756543"/>
          </a:xfrm>
        </p:spPr>
        <p:txBody>
          <a:bodyPr/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4F2962C-CC0D-C571-8FCE-DD76EB83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E8E6-B1A5-6646-88A5-95DB7E26A221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673424B-02D7-0F02-5682-50DBB8A1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F23E080-0207-8C36-3661-5169A314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3CF8-CF4F-274F-A14B-64B3458040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43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256" y="7937659"/>
            <a:ext cx="10800398" cy="937086"/>
          </a:xfrm>
        </p:spPr>
        <p:txBody>
          <a:bodyPr anchor="b"/>
          <a:lstStyle>
            <a:lvl1pPr algn="l">
              <a:defRPr sz="330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528256" y="1013206"/>
            <a:ext cx="10800398" cy="6803708"/>
          </a:xfrm>
        </p:spPr>
        <p:txBody>
          <a:bodyPr rtlCol="0">
            <a:normAutofit/>
          </a:bodyPr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28256" y="8874745"/>
            <a:ext cx="10800398" cy="1330817"/>
          </a:xfrm>
        </p:spPr>
        <p:txBody>
          <a:bodyPr/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F4A5F34-6987-0EC3-8075-129CB25F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FB44-2655-9248-B15B-81F3F247D50E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7C8BF28-462D-F6A2-0DC0-B946A840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6AF39F7-E714-48E3-D3FA-89654B24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2932-6F9A-584B-8CD7-1F9F2A318F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983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908A648-64C6-0B29-3C4F-703EA292FE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0033" y="454106"/>
            <a:ext cx="16200597" cy="18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BEB1A98-E2C7-1F3A-0423-D7567501E4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00033" y="2645887"/>
            <a:ext cx="16200597" cy="748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7DA20-E272-652E-D3E9-4550CCCFF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33" y="10510049"/>
            <a:ext cx="4200155" cy="60372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984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C8ACE9-3447-7447-A948-E65B9D323C75}" type="datetimeFigureOut">
              <a:rPr lang="fr-FR" altLang="fr-FR"/>
              <a:pPr>
                <a:defRPr/>
              </a:pPr>
              <a:t>09/12/2025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BD40EB-7564-4B87-0FCE-715E34CF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50227" y="10510049"/>
            <a:ext cx="5700210" cy="603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8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B8E081-0FD0-B2F5-64E2-E9A48E636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0475" y="10510049"/>
            <a:ext cx="4200155" cy="60372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84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2A2A30-9494-A840-BDDD-4144B475BD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</p:sldLayoutIdLst>
  <p:txStyles>
    <p:titleStyle>
      <a:lvl1pPr algn="ctr" defTabSz="755980" rtl="0" eaLnBrk="0" fontAlgn="base" hangingPunct="0">
        <a:spcBef>
          <a:spcPct val="0"/>
        </a:spcBef>
        <a:spcAft>
          <a:spcPct val="0"/>
        </a:spcAft>
        <a:defRPr sz="7275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755980" rtl="0" eaLnBrk="0" fontAlgn="base" hangingPunct="0">
        <a:spcBef>
          <a:spcPct val="0"/>
        </a:spcBef>
        <a:spcAft>
          <a:spcPct val="0"/>
        </a:spcAft>
        <a:defRPr sz="72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755980" rtl="0" eaLnBrk="0" fontAlgn="base" hangingPunct="0">
        <a:spcBef>
          <a:spcPct val="0"/>
        </a:spcBef>
        <a:spcAft>
          <a:spcPct val="0"/>
        </a:spcAft>
        <a:defRPr sz="72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755980" rtl="0" eaLnBrk="0" fontAlgn="base" hangingPunct="0">
        <a:spcBef>
          <a:spcPct val="0"/>
        </a:spcBef>
        <a:spcAft>
          <a:spcPct val="0"/>
        </a:spcAft>
        <a:defRPr sz="72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755980" rtl="0" eaLnBrk="0" fontAlgn="base" hangingPunct="0">
        <a:spcBef>
          <a:spcPct val="0"/>
        </a:spcBef>
        <a:spcAft>
          <a:spcPct val="0"/>
        </a:spcAft>
        <a:defRPr sz="72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755980" algn="ctr" defTabSz="755980" rtl="0" fontAlgn="base">
        <a:spcBef>
          <a:spcPct val="0"/>
        </a:spcBef>
        <a:spcAft>
          <a:spcPct val="0"/>
        </a:spcAft>
        <a:defRPr sz="72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511960" algn="ctr" defTabSz="755980" rtl="0" fontAlgn="base">
        <a:spcBef>
          <a:spcPct val="0"/>
        </a:spcBef>
        <a:spcAft>
          <a:spcPct val="0"/>
        </a:spcAft>
        <a:defRPr sz="72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2267941" algn="ctr" defTabSz="755980" rtl="0" fontAlgn="base">
        <a:spcBef>
          <a:spcPct val="0"/>
        </a:spcBef>
        <a:spcAft>
          <a:spcPct val="0"/>
        </a:spcAft>
        <a:defRPr sz="72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3023921" algn="ctr" defTabSz="755980" rtl="0" fontAlgn="base">
        <a:spcBef>
          <a:spcPct val="0"/>
        </a:spcBef>
        <a:spcAft>
          <a:spcPct val="0"/>
        </a:spcAft>
        <a:defRPr sz="72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566985" indent="-566985" algn="l" defTabSz="755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228468" indent="-472488" algn="l" defTabSz="755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63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889951" indent="-377990" algn="l" defTabSz="755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645931" indent="-377990" algn="l" defTabSz="755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401911" indent="-377990" algn="l" defTabSz="755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30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4157891" indent="-377990" algn="l" defTabSz="755980" rtl="0" eaLnBrk="1" latinLnBrk="0" hangingPunct="1">
        <a:spcBef>
          <a:spcPct val="20000"/>
        </a:spcBef>
        <a:buFont typeface="Arial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755980" rtl="0" eaLnBrk="1" latinLnBrk="0" hangingPunct="1">
        <a:spcBef>
          <a:spcPct val="20000"/>
        </a:spcBef>
        <a:buFont typeface="Arial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755980" rtl="0" eaLnBrk="1" latinLnBrk="0" hangingPunct="1">
        <a:spcBef>
          <a:spcPct val="20000"/>
        </a:spcBef>
        <a:buFont typeface="Arial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755980" rtl="0" eaLnBrk="1" latinLnBrk="0" hangingPunct="1">
        <a:spcBef>
          <a:spcPct val="20000"/>
        </a:spcBef>
        <a:buFont typeface="Arial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AAB1E-05B8-745C-C2C2-F00A2F5D1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7EA7923-90E3-DD9D-5896-C87BA0E0C926}"/>
              </a:ext>
            </a:extLst>
          </p:cNvPr>
          <p:cNvSpPr txBox="1"/>
          <p:nvPr/>
        </p:nvSpPr>
        <p:spPr>
          <a:xfrm>
            <a:off x="1440656" y="2228722"/>
            <a:ext cx="15119350" cy="21279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228" b="1" dirty="0">
                <a:solidFill>
                  <a:srgbClr val="0070C0"/>
                </a:solidFill>
              </a:rPr>
              <a:t>Les bons candidats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0AC4ED-8DE1-302A-893F-D125C669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FA362C-45B3-9C17-9C42-E920D3F4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75F5-EB0F-344E-990A-2D3842577099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842036-70F2-3D8C-FE43-C8D7CAA360DA}"/>
              </a:ext>
            </a:extLst>
          </p:cNvPr>
          <p:cNvSpPr txBox="1"/>
          <p:nvPr/>
        </p:nvSpPr>
        <p:spPr>
          <a:xfrm>
            <a:off x="5017707" y="16542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08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AB9B0-F1CC-499A-8FAE-B672824B6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BC8DA74-366F-A7F5-1869-A09D3C96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5E3ACCC-918F-ED48-12C5-E54A1A8B5709}"/>
              </a:ext>
            </a:extLst>
          </p:cNvPr>
          <p:cNvSpPr/>
          <p:nvPr/>
        </p:nvSpPr>
        <p:spPr>
          <a:xfrm>
            <a:off x="4787519" y="444500"/>
            <a:ext cx="8425623" cy="3091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Tous les </a:t>
            </a:r>
            <a:r>
              <a:rPr lang="fr-FR" sz="2800" b="1" dirty="0" err="1">
                <a:solidFill>
                  <a:schemeClr val="tx1"/>
                </a:solidFill>
              </a:rPr>
              <a:t>wo</a:t>
            </a:r>
            <a:r>
              <a:rPr lang="fr-FR" sz="2800" b="1" dirty="0">
                <a:solidFill>
                  <a:schemeClr val="tx1"/>
                </a:solidFill>
              </a:rPr>
              <a:t>/</a:t>
            </a:r>
            <a:r>
              <a:rPr lang="fr-FR" sz="2800" b="1" dirty="0" err="1">
                <a:solidFill>
                  <a:schemeClr val="tx1"/>
                </a:solidFill>
              </a:rPr>
              <a:t>wod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endParaRPr lang="fr-FR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tx1"/>
                </a:solidFill>
              </a:rPr>
              <a:t>Highligt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rouge</a:t>
            </a:r>
            <a:r>
              <a:rPr lang="fr-FR" sz="2800" dirty="0">
                <a:solidFill>
                  <a:schemeClr val="tx1"/>
                </a:solidFill>
              </a:rPr>
              <a:t> : les </a:t>
            </a:r>
            <a:r>
              <a:rPr lang="fr-FR" sz="2800" dirty="0" err="1">
                <a:solidFill>
                  <a:schemeClr val="tx1"/>
                </a:solidFill>
              </a:rPr>
              <a:t>wo</a:t>
            </a:r>
            <a:r>
              <a:rPr lang="fr-FR" sz="2800" dirty="0">
                <a:solidFill>
                  <a:schemeClr val="tx1"/>
                </a:solidFill>
              </a:rPr>
              <a:t> « </a:t>
            </a:r>
            <a:r>
              <a:rPr lang="fr-FR" sz="2800" dirty="0">
                <a:solidFill>
                  <a:srgbClr val="FF0000"/>
                </a:solidFill>
              </a:rPr>
              <a:t>bizarres</a:t>
            </a:r>
            <a:r>
              <a:rPr lang="fr-FR" sz="2800" dirty="0">
                <a:solidFill>
                  <a:schemeClr val="tx1"/>
                </a:solidFill>
              </a:rPr>
              <a:t>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Highlight les bons candidats</a:t>
            </a:r>
          </a:p>
        </p:txBody>
      </p:sp>
    </p:spTree>
    <p:extLst>
      <p:ext uri="{BB962C8B-B14F-4D97-AF65-F5344CB8AC3E}">
        <p14:creationId xmlns:p14="http://schemas.microsoft.com/office/powerpoint/2010/main" val="313519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EB150-BC84-06D3-CD25-BA375A1E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781D05-CEB6-C33B-710D-12EF31E5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5A2B552-B791-6AE4-466D-C778B07927C6}"/>
              </a:ext>
            </a:extLst>
          </p:cNvPr>
          <p:cNvSpPr/>
          <p:nvPr/>
        </p:nvSpPr>
        <p:spPr>
          <a:xfrm>
            <a:off x="4787519" y="444500"/>
            <a:ext cx="8425623" cy="3091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Tous les </a:t>
            </a:r>
            <a:r>
              <a:rPr lang="fr-FR" sz="2800" b="1" dirty="0" err="1">
                <a:solidFill>
                  <a:schemeClr val="tx1"/>
                </a:solidFill>
              </a:rPr>
              <a:t>wo</a:t>
            </a:r>
            <a:r>
              <a:rPr lang="fr-FR" sz="2800" b="1" dirty="0">
                <a:solidFill>
                  <a:schemeClr val="tx1"/>
                </a:solidFill>
              </a:rPr>
              <a:t>/</a:t>
            </a:r>
            <a:r>
              <a:rPr lang="fr-FR" sz="2800" b="1" dirty="0" err="1">
                <a:solidFill>
                  <a:schemeClr val="tx1"/>
                </a:solidFill>
              </a:rPr>
              <a:t>wod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(- les </a:t>
            </a:r>
            <a:r>
              <a:rPr lang="fr-FR" sz="2800" dirty="0">
                <a:solidFill>
                  <a:srgbClr val="FF0000"/>
                </a:solidFill>
              </a:rPr>
              <a:t>bizarres</a:t>
            </a:r>
            <a:r>
              <a:rPr lang="fr-FR" sz="2800" dirty="0">
                <a:solidFill>
                  <a:schemeClr val="tx1"/>
                </a:solidFill>
              </a:rPr>
              <a:t> )</a:t>
            </a:r>
          </a:p>
          <a:p>
            <a:pPr algn="ctr"/>
            <a:endParaRPr lang="fr-FR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tx1"/>
                </a:solidFill>
              </a:rPr>
              <a:t>Highligt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rouge</a:t>
            </a:r>
            <a:r>
              <a:rPr lang="fr-FR" sz="2800" dirty="0">
                <a:solidFill>
                  <a:schemeClr val="tx1"/>
                </a:solidFill>
              </a:rPr>
              <a:t> : les </a:t>
            </a:r>
            <a:r>
              <a:rPr lang="fr-FR" sz="2800" dirty="0" err="1">
                <a:solidFill>
                  <a:schemeClr val="tx1"/>
                </a:solidFill>
              </a:rPr>
              <a:t>wo</a:t>
            </a:r>
            <a:r>
              <a:rPr lang="fr-FR" sz="2800" dirty="0">
                <a:solidFill>
                  <a:schemeClr val="tx1"/>
                </a:solidFill>
              </a:rPr>
              <a:t> « </a:t>
            </a:r>
            <a:r>
              <a:rPr lang="fr-FR" sz="2800" dirty="0">
                <a:solidFill>
                  <a:srgbClr val="FF0000"/>
                </a:solidFill>
              </a:rPr>
              <a:t>bizarres</a:t>
            </a:r>
            <a:r>
              <a:rPr lang="fr-FR" sz="2800" dirty="0">
                <a:solidFill>
                  <a:schemeClr val="tx1"/>
                </a:solidFill>
              </a:rPr>
              <a:t>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Highlight les bons candidats</a:t>
            </a:r>
          </a:p>
        </p:txBody>
      </p:sp>
    </p:spTree>
    <p:extLst>
      <p:ext uri="{BB962C8B-B14F-4D97-AF65-F5344CB8AC3E}">
        <p14:creationId xmlns:p14="http://schemas.microsoft.com/office/powerpoint/2010/main" val="208498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749B-FCF1-AE2D-CCEA-E48475290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EA3C1B-E960-40AA-2534-9F6DF28ED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72254B1-0C33-6039-188C-10FB8BEECB53}"/>
              </a:ext>
            </a:extLst>
          </p:cNvPr>
          <p:cNvSpPr/>
          <p:nvPr/>
        </p:nvSpPr>
        <p:spPr>
          <a:xfrm>
            <a:off x="4787519" y="444500"/>
            <a:ext cx="8425623" cy="3091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Tous les </a:t>
            </a:r>
            <a:r>
              <a:rPr lang="fr-FR" sz="2800" b="1" dirty="0" err="1">
                <a:solidFill>
                  <a:schemeClr val="tx1"/>
                </a:solidFill>
              </a:rPr>
              <a:t>wo</a:t>
            </a:r>
            <a:r>
              <a:rPr lang="fr-FR" sz="2800" b="1" dirty="0">
                <a:solidFill>
                  <a:schemeClr val="tx1"/>
                </a:solidFill>
              </a:rPr>
              <a:t>/</a:t>
            </a:r>
            <a:r>
              <a:rPr lang="fr-FR" sz="2800" b="1" dirty="0" err="1">
                <a:solidFill>
                  <a:schemeClr val="tx1"/>
                </a:solidFill>
              </a:rPr>
              <a:t>wod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(- les </a:t>
            </a:r>
            <a:r>
              <a:rPr lang="fr-FR" sz="2800" dirty="0">
                <a:solidFill>
                  <a:srgbClr val="FF0000"/>
                </a:solidFill>
              </a:rPr>
              <a:t>bizarres</a:t>
            </a:r>
            <a:r>
              <a:rPr lang="fr-FR" sz="2800" dirty="0">
                <a:solidFill>
                  <a:schemeClr val="tx1"/>
                </a:solidFill>
              </a:rPr>
              <a:t> – les HR)</a:t>
            </a:r>
          </a:p>
          <a:p>
            <a:pPr algn="ctr"/>
            <a:endParaRPr lang="fr-FR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tx1"/>
                </a:solidFill>
              </a:rPr>
              <a:t>Highligt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rouge</a:t>
            </a:r>
            <a:r>
              <a:rPr lang="fr-FR" sz="2800" dirty="0">
                <a:solidFill>
                  <a:schemeClr val="tx1"/>
                </a:solidFill>
              </a:rPr>
              <a:t> : les </a:t>
            </a:r>
            <a:r>
              <a:rPr lang="fr-FR" sz="2800" dirty="0" err="1">
                <a:solidFill>
                  <a:schemeClr val="tx1"/>
                </a:solidFill>
              </a:rPr>
              <a:t>wo</a:t>
            </a:r>
            <a:r>
              <a:rPr lang="fr-FR" sz="2800" dirty="0">
                <a:solidFill>
                  <a:schemeClr val="tx1"/>
                </a:solidFill>
              </a:rPr>
              <a:t> « </a:t>
            </a:r>
            <a:r>
              <a:rPr lang="fr-FR" sz="2800" dirty="0">
                <a:solidFill>
                  <a:srgbClr val="FF0000"/>
                </a:solidFill>
              </a:rPr>
              <a:t>bizarres</a:t>
            </a:r>
            <a:r>
              <a:rPr lang="fr-FR" sz="2800" dirty="0">
                <a:solidFill>
                  <a:schemeClr val="tx1"/>
                </a:solidFill>
              </a:rPr>
              <a:t>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Highlight les bons candidats</a:t>
            </a:r>
          </a:p>
        </p:txBody>
      </p:sp>
    </p:spTree>
    <p:extLst>
      <p:ext uri="{BB962C8B-B14F-4D97-AF65-F5344CB8AC3E}">
        <p14:creationId xmlns:p14="http://schemas.microsoft.com/office/powerpoint/2010/main" val="243796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37CC2-6911-93B0-6F86-CAE75C095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5A2CADC-6C4A-0492-220F-12EFB999EE3F}"/>
              </a:ext>
            </a:extLst>
          </p:cNvPr>
          <p:cNvSpPr txBox="1"/>
          <p:nvPr/>
        </p:nvSpPr>
        <p:spPr>
          <a:xfrm>
            <a:off x="1440656" y="2228722"/>
            <a:ext cx="15119350" cy="21279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228" b="1" dirty="0">
                <a:solidFill>
                  <a:srgbClr val="0070C0"/>
                </a:solidFill>
              </a:rPr>
              <a:t>BLACK LIST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E51DF3-CDA9-11A4-FC6E-83695ED2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B3AD8E-B983-66E2-317A-D38F43D7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75F5-EB0F-344E-990A-2D3842577099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3152C5-592E-C64A-4AA2-85575C43FD57}"/>
              </a:ext>
            </a:extLst>
          </p:cNvPr>
          <p:cNvSpPr txBox="1"/>
          <p:nvPr/>
        </p:nvSpPr>
        <p:spPr>
          <a:xfrm>
            <a:off x="5017707" y="16542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79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DDF1F-EAD7-73CD-2A58-36C46C45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CA685E9-7DA4-52F6-070D-64E1AF06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9935" y="2068292"/>
            <a:ext cx="3341911" cy="66838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FB1B546-7F69-2BBA-8010-192E6880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2" y="0"/>
            <a:ext cx="18000663" cy="437322"/>
          </a:xfrm>
        </p:spPr>
        <p:txBody>
          <a:bodyPr>
            <a:noAutofit/>
          </a:bodyPr>
          <a:lstStyle/>
          <a:p>
            <a:r>
              <a:rPr lang="fr-FR" sz="4400" dirty="0"/>
              <a:t>Black </a:t>
            </a:r>
            <a:r>
              <a:rPr lang="fr-FR" sz="4400" dirty="0" err="1"/>
              <a:t>list</a:t>
            </a:r>
            <a:r>
              <a:rPr lang="fr-FR" sz="4400" dirty="0"/>
              <a:t> </a:t>
            </a:r>
            <a:r>
              <a:rPr lang="fr-FR" sz="4400" dirty="0" err="1"/>
              <a:t>wod</a:t>
            </a:r>
            <a:r>
              <a:rPr lang="fr-FR" sz="4400" dirty="0"/>
              <a:t>/</a:t>
            </a:r>
            <a:r>
              <a:rPr lang="fr-FR" sz="4400" dirty="0" err="1"/>
              <a:t>wo</a:t>
            </a:r>
            <a:endParaRPr lang="fr-FR" sz="4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A7D27-3675-2F6C-7EDE-990C5047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281" y="10917238"/>
            <a:ext cx="2233674" cy="466668"/>
          </a:xfrm>
        </p:spPr>
        <p:txBody>
          <a:bodyPr/>
          <a:lstStyle/>
          <a:p>
            <a:fld id="{EAEC6D76-4315-5C41-9C31-F58E26389C73}" type="datetime1">
              <a:rPr lang="fr-FR" smtClean="0"/>
              <a:t>09/12/2025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7000B7-FC26-ECC1-D124-AB19F22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4923" y="10881894"/>
            <a:ext cx="3351483" cy="466668"/>
          </a:xfrm>
        </p:spPr>
        <p:txBody>
          <a:bodyPr/>
          <a:lstStyle/>
          <a:p>
            <a:r>
              <a:rPr lang="fr-FR"/>
              <a:t>Christophe HOURDIN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9B8931-EB29-9400-3610-E887B6B6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4293" y="10879138"/>
            <a:ext cx="2233674" cy="466668"/>
          </a:xfrm>
        </p:spPr>
        <p:txBody>
          <a:bodyPr/>
          <a:lstStyle/>
          <a:p>
            <a:fld id="{DD7E3F78-87E4-B144-A295-2DB80552E3AF}" type="slidenum">
              <a:rPr lang="fr-FR" smtClean="0"/>
              <a:t>14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120ADA-89D9-7868-62D7-CA8B407B3DCE}"/>
              </a:ext>
            </a:extLst>
          </p:cNvPr>
          <p:cNvSpPr txBox="1"/>
          <p:nvPr/>
        </p:nvSpPr>
        <p:spPr>
          <a:xfrm>
            <a:off x="-6486521" y="-1924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66AAF2F-8020-A84F-0617-E399FE77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2183" y="2068292"/>
            <a:ext cx="3341911" cy="668382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2D68BC3-B8AE-000A-460A-08D3BE4731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25283" y="2068292"/>
            <a:ext cx="3341911" cy="66838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CB0DBE-3179-7AB6-1FAA-7D83AE637C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263972" y="2068292"/>
            <a:ext cx="3341911" cy="6683822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45BD31C-C4A7-8F95-AB8E-B8645F22B36A}"/>
              </a:ext>
            </a:extLst>
          </p:cNvPr>
          <p:cNvSpPr/>
          <p:nvPr/>
        </p:nvSpPr>
        <p:spPr>
          <a:xfrm>
            <a:off x="872886" y="2026546"/>
            <a:ext cx="1908430" cy="4014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(id5c2)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D51CD79-C22C-548E-1D72-4A259C846531}"/>
              </a:ext>
            </a:extLst>
          </p:cNvPr>
          <p:cNvSpPr/>
          <p:nvPr/>
        </p:nvSpPr>
        <p:spPr>
          <a:xfrm>
            <a:off x="4986498" y="1560576"/>
            <a:ext cx="1908430" cy="7531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(id5c25)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(id5c26) cmip5_GISS-E2-R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Quasiment la même simu!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89213E2-7179-F545-B703-28EA2E3BF5F4}"/>
              </a:ext>
            </a:extLst>
          </p:cNvPr>
          <p:cNvSpPr/>
          <p:nvPr/>
        </p:nvSpPr>
        <p:spPr>
          <a:xfrm>
            <a:off x="8242023" y="1736442"/>
            <a:ext cx="1908430" cy="4014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id5c37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9B31C46-2D80-8919-8D6E-0A37A65D6BBA}"/>
              </a:ext>
            </a:extLst>
          </p:cNvPr>
          <p:cNvSpPr/>
          <p:nvPr/>
        </p:nvSpPr>
        <p:spPr>
          <a:xfrm>
            <a:off x="11980050" y="1736442"/>
            <a:ext cx="1908430" cy="4014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id6c51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FF1B1AB-B2C1-2BC0-690F-98F264EB46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658752" y="2068292"/>
            <a:ext cx="3341911" cy="6683822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2819A24-15F5-09F6-011A-3B1FF463A3CA}"/>
              </a:ext>
            </a:extLst>
          </p:cNvPr>
          <p:cNvSpPr/>
          <p:nvPr/>
        </p:nvSpPr>
        <p:spPr>
          <a:xfrm>
            <a:off x="15401130" y="1742565"/>
            <a:ext cx="1908430" cy="4014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id5c18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EBD26C0-F8BA-695A-86F4-4DADE156C841}"/>
              </a:ext>
            </a:extLst>
          </p:cNvPr>
          <p:cNvSpPr/>
          <p:nvPr/>
        </p:nvSpPr>
        <p:spPr>
          <a:xfrm>
            <a:off x="14658752" y="474831"/>
            <a:ext cx="3160928" cy="10482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POURQUOI??</a:t>
            </a:r>
          </a:p>
        </p:txBody>
      </p:sp>
    </p:spTree>
    <p:extLst>
      <p:ext uri="{BB962C8B-B14F-4D97-AF65-F5344CB8AC3E}">
        <p14:creationId xmlns:p14="http://schemas.microsoft.com/office/powerpoint/2010/main" val="52972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00E07-6DF8-18E3-033D-4670A1954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21DC48-9223-A527-DC5D-92E7702698C4}"/>
              </a:ext>
            </a:extLst>
          </p:cNvPr>
          <p:cNvSpPr txBox="1"/>
          <p:nvPr/>
        </p:nvSpPr>
        <p:spPr>
          <a:xfrm>
            <a:off x="1440656" y="2228722"/>
            <a:ext cx="15119350" cy="82348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228" b="1" dirty="0" err="1">
                <a:solidFill>
                  <a:srgbClr val="0070C0"/>
                </a:solidFill>
              </a:rPr>
              <a:t>Sst</a:t>
            </a:r>
            <a:r>
              <a:rPr lang="fr-FR" sz="13228" b="1" dirty="0">
                <a:solidFill>
                  <a:srgbClr val="0070C0"/>
                </a:solidFill>
              </a:rPr>
              <a:t>=f(</a:t>
            </a:r>
            <a:r>
              <a:rPr lang="fr-FR" sz="13228" b="1" dirty="0" err="1">
                <a:solidFill>
                  <a:srgbClr val="0070C0"/>
                </a:solidFill>
              </a:rPr>
              <a:t>wo</a:t>
            </a:r>
            <a:r>
              <a:rPr lang="fr-FR" sz="13228" b="1" dirty="0">
                <a:solidFill>
                  <a:srgbClr val="0070C0"/>
                </a:solidFill>
              </a:rPr>
              <a:t>/</a:t>
            </a:r>
            <a:r>
              <a:rPr lang="fr-FR" sz="13228" b="1" dirty="0" err="1">
                <a:solidFill>
                  <a:srgbClr val="0070C0"/>
                </a:solidFill>
              </a:rPr>
              <a:t>wod</a:t>
            </a:r>
            <a:r>
              <a:rPr lang="fr-FR" sz="13228" b="1" dirty="0">
                <a:solidFill>
                  <a:srgbClr val="0070C0"/>
                </a:solidFill>
              </a:rPr>
              <a:t>)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3228" b="1" dirty="0">
                <a:solidFill>
                  <a:srgbClr val="0070C0"/>
                </a:solidFill>
              </a:rPr>
              <a:t>Coastal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3228" b="1" dirty="0">
                <a:solidFill>
                  <a:srgbClr val="0070C0"/>
                </a:solidFill>
              </a:rPr>
              <a:t>Off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FR" sz="13228" b="1" dirty="0">
                <a:solidFill>
                  <a:srgbClr val="0070C0"/>
                </a:solidFill>
              </a:rPr>
              <a:t>total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2F3430-BF81-2B9A-8C4D-82F8DCAB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A3C397-7773-2035-F7BF-2ABAF68F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75F5-EB0F-344E-990A-2D3842577099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17C52-890D-4D41-DCBF-6D2CC99373DC}"/>
              </a:ext>
            </a:extLst>
          </p:cNvPr>
          <p:cNvSpPr txBox="1"/>
          <p:nvPr/>
        </p:nvSpPr>
        <p:spPr>
          <a:xfrm>
            <a:off x="5017707" y="16542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43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805D7-570C-28E7-9B52-FEBF17E42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E6394C-54B4-F3D3-B2BB-E200E4F4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260D6C6-B221-7BB1-67A1-B1F4E781DC3F}"/>
              </a:ext>
            </a:extLst>
          </p:cNvPr>
          <p:cNvSpPr/>
          <p:nvPr/>
        </p:nvSpPr>
        <p:spPr>
          <a:xfrm>
            <a:off x="4787519" y="1182437"/>
            <a:ext cx="8425623" cy="1384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1"/>
                </a:solidFill>
              </a:rPr>
              <a:t>Sst_coastal</a:t>
            </a:r>
            <a:r>
              <a:rPr lang="fr-FR" sz="2800" b="1" dirty="0">
                <a:solidFill>
                  <a:schemeClr val="tx1"/>
                </a:solidFill>
              </a:rPr>
              <a:t> = f (</a:t>
            </a:r>
            <a:r>
              <a:rPr lang="fr-FR" sz="2800" b="1" dirty="0" err="1">
                <a:solidFill>
                  <a:schemeClr val="tx1"/>
                </a:solidFill>
              </a:rPr>
              <a:t>wo_coastal</a:t>
            </a:r>
            <a:r>
              <a:rPr lang="fr-FR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367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4625E-DA24-B060-A3C2-01161AF44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898C73-A54F-1DA6-A370-B52C34A3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0272AF0-73A8-49B2-5FA5-7AC79231C1F7}"/>
              </a:ext>
            </a:extLst>
          </p:cNvPr>
          <p:cNvSpPr/>
          <p:nvPr/>
        </p:nvSpPr>
        <p:spPr>
          <a:xfrm>
            <a:off x="4787519" y="1182437"/>
            <a:ext cx="8425623" cy="1384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1"/>
                </a:solidFill>
              </a:rPr>
              <a:t>Sst_total</a:t>
            </a:r>
            <a:r>
              <a:rPr lang="fr-FR" sz="2800" b="1" dirty="0">
                <a:solidFill>
                  <a:schemeClr val="tx1"/>
                </a:solidFill>
              </a:rPr>
              <a:t> = f (</a:t>
            </a:r>
            <a:r>
              <a:rPr lang="fr-FR" sz="2800" b="1" dirty="0" err="1">
                <a:solidFill>
                  <a:schemeClr val="tx1"/>
                </a:solidFill>
              </a:rPr>
              <a:t>wo_total</a:t>
            </a:r>
            <a:r>
              <a:rPr lang="fr-FR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8165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80C82-1B3D-F6B6-E97F-DE38E3C47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0B0D33-9CDE-AF63-53E6-6E1E5FE7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CF3914F-7635-C90E-5E5D-07E8C7CEE305}"/>
              </a:ext>
            </a:extLst>
          </p:cNvPr>
          <p:cNvSpPr/>
          <p:nvPr/>
        </p:nvSpPr>
        <p:spPr>
          <a:xfrm>
            <a:off x="4787519" y="1182437"/>
            <a:ext cx="8425623" cy="1384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1"/>
                </a:solidFill>
              </a:rPr>
              <a:t>Sst_total</a:t>
            </a:r>
            <a:r>
              <a:rPr lang="fr-FR" sz="2800" b="1" dirty="0">
                <a:solidFill>
                  <a:schemeClr val="tx1"/>
                </a:solidFill>
              </a:rPr>
              <a:t> = f (</a:t>
            </a:r>
            <a:r>
              <a:rPr lang="fr-FR" sz="2800" b="1" dirty="0" err="1">
                <a:solidFill>
                  <a:schemeClr val="tx1"/>
                </a:solidFill>
              </a:rPr>
              <a:t>wo_coastal</a:t>
            </a:r>
            <a:r>
              <a:rPr lang="fr-FR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685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2D4A1-6F88-C5A1-26B4-D1178FF7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ECA0EC-6BF5-96F1-E1AC-6C423C61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9CD5D6E-736F-978C-833C-3545EAF08B61}"/>
              </a:ext>
            </a:extLst>
          </p:cNvPr>
          <p:cNvSpPr/>
          <p:nvPr/>
        </p:nvSpPr>
        <p:spPr>
          <a:xfrm>
            <a:off x="4787519" y="1182437"/>
            <a:ext cx="8425623" cy="1384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1"/>
                </a:solidFill>
              </a:rPr>
              <a:t>Sst_off</a:t>
            </a:r>
            <a:r>
              <a:rPr lang="fr-FR" sz="2800" b="1" dirty="0">
                <a:solidFill>
                  <a:schemeClr val="tx1"/>
                </a:solidFill>
              </a:rPr>
              <a:t> = f (</a:t>
            </a:r>
            <a:r>
              <a:rPr lang="fr-FR" sz="2800" b="1" dirty="0" err="1">
                <a:solidFill>
                  <a:schemeClr val="tx1"/>
                </a:solidFill>
              </a:rPr>
              <a:t>wo_off</a:t>
            </a:r>
            <a:r>
              <a:rPr lang="fr-FR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738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8A0D2-5349-EF04-FE4E-A02ACA85B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2D7931-CA9A-F0EE-D737-969EF753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43F94A-3565-64A0-B09B-D4705998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75F5-EB0F-344E-990A-2D3842577099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41D763-9D25-E12A-26AA-15915E9BE201}"/>
              </a:ext>
            </a:extLst>
          </p:cNvPr>
          <p:cNvSpPr txBox="1"/>
          <p:nvPr/>
        </p:nvSpPr>
        <p:spPr>
          <a:xfrm>
            <a:off x="5017707" y="16542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B9DC83-6004-E3D0-3FE6-ADA01E928328}"/>
              </a:ext>
            </a:extLst>
          </p:cNvPr>
          <p:cNvSpPr txBox="1"/>
          <p:nvPr/>
        </p:nvSpPr>
        <p:spPr>
          <a:xfrm>
            <a:off x="1109165" y="235847"/>
            <a:ext cx="13024644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35</a:t>
            </a:r>
            <a:r>
              <a:rPr lang="fr-FR" sz="2400" dirty="0"/>
              <a:t> - (id6c35) cmip6_</a:t>
            </a:r>
            <a:r>
              <a:rPr lang="fr-FR" sz="2400" b="1" dirty="0">
                <a:solidFill>
                  <a:srgbClr val="0432FF"/>
                </a:solidFill>
              </a:rPr>
              <a:t>FGOALS-f3-H</a:t>
            </a:r>
            <a:r>
              <a:rPr lang="fr-FR" sz="2400" dirty="0"/>
              <a:t>_hist-1950_19890101-20051231_Omon_1m_r1i1p1f1_gn</a:t>
            </a:r>
          </a:p>
          <a:p>
            <a:pPr marL="1310764" lvl="1" indent="-472488" algn="just">
              <a:buFont typeface="Arial" panose="020B0604020202020204" pitchFamily="34" charset="0"/>
              <a:buChar char="•"/>
            </a:pPr>
            <a:r>
              <a:rPr lang="fr-FR" sz="2400" i="1" dirty="0" err="1"/>
              <a:t>wo</a:t>
            </a:r>
            <a:r>
              <a:rPr lang="fr-FR" sz="2400" i="1" dirty="0"/>
              <a:t> super fort. </a:t>
            </a:r>
            <a:r>
              <a:rPr lang="fr-FR" sz="2400" i="1" dirty="0" err="1"/>
              <a:t>Sst</a:t>
            </a:r>
            <a:r>
              <a:rPr lang="fr-FR" sz="2400" i="1" dirty="0"/>
              <a:t> OK alors que </a:t>
            </a:r>
            <a:r>
              <a:rPr lang="fr-FR" sz="2400" i="1" dirty="0" err="1"/>
              <a:t>Tsub</a:t>
            </a:r>
            <a:r>
              <a:rPr lang="fr-FR" sz="2400" i="1" dirty="0"/>
              <a:t> bcp trop chaud</a:t>
            </a:r>
          </a:p>
          <a:p>
            <a:pPr marL="1310764" lvl="1" indent="-472488" algn="just">
              <a:buFont typeface="Arial" panose="020B0604020202020204" pitchFamily="34" charset="0"/>
              <a:buChar char="•"/>
            </a:pPr>
            <a:endParaRPr lang="fr-FR" sz="2400" i="1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43</a:t>
            </a:r>
            <a:r>
              <a:rPr lang="fr-FR" sz="2400" dirty="0"/>
              <a:t> -(id6c43) cmip6_</a:t>
            </a:r>
            <a:r>
              <a:rPr lang="fr-FR" sz="2400" b="1" dirty="0">
                <a:solidFill>
                  <a:srgbClr val="0432FF"/>
                </a:solidFill>
              </a:rPr>
              <a:t>GISS-E2-2-G</a:t>
            </a:r>
            <a:r>
              <a:rPr lang="fr-FR" sz="2400" dirty="0"/>
              <a:t>_historical_19890101-20051231_Omon_1m_r1i1p1f1_gn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2</a:t>
            </a:r>
            <a:r>
              <a:rPr lang="fr-FR" sz="2400" dirty="0"/>
              <a:t> -(id6c2)  cmip6_</a:t>
            </a:r>
            <a:r>
              <a:rPr lang="fr-FR" sz="2400" b="1" dirty="0">
                <a:solidFill>
                  <a:srgbClr val="0432FF"/>
                </a:solidFill>
              </a:rPr>
              <a:t>BCC-CSM2-HR</a:t>
            </a:r>
            <a:r>
              <a:rPr lang="fr-FR" sz="2400" dirty="0"/>
              <a:t>_hist-1950_19890101-20051231_Omon_1m_r1i1p1f1_gn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44</a:t>
            </a:r>
            <a:r>
              <a:rPr lang="fr-FR" sz="2400" dirty="0"/>
              <a:t> -(id6c44) cmip6_</a:t>
            </a:r>
            <a:r>
              <a:rPr lang="fr-FR" sz="2400" b="1" dirty="0">
                <a:solidFill>
                  <a:srgbClr val="0432FF"/>
                </a:solidFill>
              </a:rPr>
              <a:t>HadGEM3-GC31-HH</a:t>
            </a:r>
            <a:r>
              <a:rPr lang="fr-FR" sz="2400" dirty="0"/>
              <a:t>_hist-1950_19890101-20051231_Omon_1m_r1i1p1f1_gn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45</a:t>
            </a:r>
            <a:r>
              <a:rPr lang="fr-FR" sz="2400" dirty="0"/>
              <a:t> -(id6c45) cmip6_HadGEM3-GC31-</a:t>
            </a:r>
            <a:r>
              <a:rPr lang="fr-FR" sz="2400" b="1" dirty="0">
                <a:solidFill>
                  <a:srgbClr val="0432FF"/>
                </a:solidFill>
              </a:rPr>
              <a:t>HM</a:t>
            </a:r>
            <a:r>
              <a:rPr lang="fr-FR" sz="2400" dirty="0"/>
              <a:t>_hist-1950_19890101-20051231_Omon_1m_r1i1p1f1_gn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47</a:t>
            </a:r>
            <a:r>
              <a:rPr lang="fr-FR" sz="2400" dirty="0"/>
              <a:t> -(id6c47) cmip6_HadGEM3-GC31-</a:t>
            </a:r>
            <a:r>
              <a:rPr lang="fr-FR" sz="2400" b="1" dirty="0">
                <a:solidFill>
                  <a:srgbClr val="0432FF"/>
                </a:solidFill>
              </a:rPr>
              <a:t>MM</a:t>
            </a:r>
            <a:r>
              <a:rPr lang="fr-FR" sz="2400" dirty="0"/>
              <a:t>_hist-1950_19890101-20051231_Omon_1m_r1i1p1f1_gn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46</a:t>
            </a:r>
            <a:r>
              <a:rPr lang="fr-FR" sz="2400" dirty="0"/>
              <a:t> -(id6c46) cmip6_HadGEM3-GC31-</a:t>
            </a:r>
            <a:r>
              <a:rPr lang="fr-FR" sz="2400" b="1" dirty="0">
                <a:solidFill>
                  <a:srgbClr val="0432FF"/>
                </a:solidFill>
              </a:rPr>
              <a:t>LL</a:t>
            </a:r>
            <a:r>
              <a:rPr lang="fr-FR" sz="2400" dirty="0"/>
              <a:t>_hist-1950_19890101-20051231_Omon_1m_r1i1p1f1_gn</a:t>
            </a:r>
          </a:p>
          <a:p>
            <a:pPr marL="1310764" lvl="1" indent="-472488" algn="just">
              <a:buFont typeface="Arial" panose="020B0604020202020204" pitchFamily="34" charset="0"/>
              <a:buChar char="•"/>
            </a:pPr>
            <a:r>
              <a:rPr lang="fr-FR" sz="2400" dirty="0"/>
              <a:t>Les 3 HH HM MM un </a:t>
            </a:r>
            <a:r>
              <a:rPr lang="fr-FR" sz="2400" dirty="0" err="1"/>
              <a:t>wo</a:t>
            </a:r>
            <a:r>
              <a:rPr lang="fr-FR" sz="2400" dirty="0"/>
              <a:t> ~=15            LL Basse résolution : </a:t>
            </a:r>
            <a:r>
              <a:rPr lang="fr-FR" sz="2400" dirty="0" err="1"/>
              <a:t>wo</a:t>
            </a:r>
            <a:r>
              <a:rPr lang="fr-FR" sz="2400" dirty="0"/>
              <a:t> ~=10</a:t>
            </a:r>
          </a:p>
          <a:p>
            <a:pPr marL="1310764" lvl="1" indent="-472488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32</a:t>
            </a:r>
            <a:r>
              <a:rPr lang="fr-FR" sz="2400" dirty="0"/>
              <a:t> -(id6c32) cmip6_</a:t>
            </a:r>
            <a:r>
              <a:rPr lang="fr-FR" sz="2400" b="1" dirty="0">
                <a:solidFill>
                  <a:srgbClr val="0432FF"/>
                </a:solidFill>
              </a:rPr>
              <a:t>ECMWF-IFS-HR</a:t>
            </a:r>
            <a:r>
              <a:rPr lang="fr-FR" sz="2400" dirty="0"/>
              <a:t>_hist-1950_19890101-20051231_Omon_1m_r1i1p1f1_gn</a:t>
            </a:r>
          </a:p>
          <a:p>
            <a:pPr marL="1310764" lvl="1" indent="-472488" algn="just">
              <a:buFont typeface="Arial" panose="020B0604020202020204" pitchFamily="34" charset="0"/>
              <a:buChar char="•"/>
            </a:pPr>
            <a:r>
              <a:rPr lang="fr-FR" sz="2400" dirty="0"/>
              <a:t>Bon élève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64</a:t>
            </a:r>
            <a:r>
              <a:rPr lang="fr-FR" sz="2400" dirty="0"/>
              <a:t> -(id6c64) cmip6_</a:t>
            </a:r>
            <a:r>
              <a:rPr lang="fr-FR" sz="2400" b="1" dirty="0">
                <a:solidFill>
                  <a:srgbClr val="0432FF"/>
                </a:solidFill>
              </a:rPr>
              <a:t>UKESM1-0-LL</a:t>
            </a:r>
            <a:r>
              <a:rPr lang="fr-FR" sz="2400" dirty="0"/>
              <a:t>_historical_19890101-20051231_Omon_1m_r1i1p1f2_gn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432FF"/>
                </a:solidFill>
              </a:rPr>
              <a:t>17</a:t>
            </a:r>
            <a:r>
              <a:rPr lang="fr-FR" sz="2400" dirty="0"/>
              <a:t> -(id6c17) cmip6_</a:t>
            </a:r>
            <a:r>
              <a:rPr lang="fr-FR" sz="2400" b="1" dirty="0">
                <a:solidFill>
                  <a:srgbClr val="0432FF"/>
                </a:solidFill>
              </a:rPr>
              <a:t>CMCC-CM2-VHR4_hist-1950</a:t>
            </a:r>
            <a:r>
              <a:rPr lang="fr-FR" sz="2400" dirty="0"/>
              <a:t>_19890101-20051231_Omon_1m_r1i1p1f1_gn </a:t>
            </a:r>
          </a:p>
          <a:p>
            <a:pPr marL="1310764" lvl="1" indent="-472488" algn="just">
              <a:buFont typeface="Arial" panose="020B0604020202020204" pitchFamily="34" charset="0"/>
              <a:buChar char="•"/>
            </a:pPr>
            <a:r>
              <a:rPr lang="fr-FR" sz="2400" i="1" dirty="0"/>
              <a:t>HR pourtant </a:t>
            </a:r>
            <a:r>
              <a:rPr lang="fr-FR" sz="2400" i="1" dirty="0" err="1"/>
              <a:t>wo</a:t>
            </a:r>
            <a:r>
              <a:rPr lang="fr-FR" sz="2400" i="1" dirty="0"/>
              <a:t> faible (~10 au lieu de 15 pour les HR)</a:t>
            </a:r>
            <a:endParaRPr lang="fr-FR" sz="2400" b="1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kumimoji="0" lang="fr-FR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Remarque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FGOALS-f3-H </a:t>
            </a:r>
            <a:r>
              <a:rPr lang="fr-FR" sz="2000" b="1" dirty="0"/>
              <a:t>et</a:t>
            </a:r>
            <a:r>
              <a:rPr lang="fr-FR" sz="2000" b="1" dirty="0">
                <a:solidFill>
                  <a:srgbClr val="0432FF"/>
                </a:solidFill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HadGEM3-GC31-HH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se ressemblent peut-être suffisamment pour éliminer FGOALS et garder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HadGEM3-GC31-HH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*</a:t>
            </a:r>
            <a:endParaRPr lang="fr-FR" sz="2315" dirty="0"/>
          </a:p>
        </p:txBody>
      </p:sp>
    </p:spTree>
    <p:extLst>
      <p:ext uri="{BB962C8B-B14F-4D97-AF65-F5344CB8AC3E}">
        <p14:creationId xmlns:p14="http://schemas.microsoft.com/office/powerpoint/2010/main" val="3448102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42751-BFCA-209B-F20B-ED108C7FC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B9E04A-A7D6-BDB6-64F0-897948D3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5B79375-E91A-3A38-E14D-5957C924E102}"/>
              </a:ext>
            </a:extLst>
          </p:cNvPr>
          <p:cNvSpPr/>
          <p:nvPr/>
        </p:nvSpPr>
        <p:spPr>
          <a:xfrm>
            <a:off x="4787519" y="1182437"/>
            <a:ext cx="8425623" cy="1384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1"/>
                </a:solidFill>
              </a:rPr>
              <a:t>Sst_off</a:t>
            </a:r>
            <a:r>
              <a:rPr lang="fr-FR" sz="2800" b="1" dirty="0">
                <a:solidFill>
                  <a:schemeClr val="tx1"/>
                </a:solidFill>
              </a:rPr>
              <a:t> = f (</a:t>
            </a:r>
            <a:r>
              <a:rPr lang="fr-FR" sz="2800" b="1" dirty="0" err="1">
                <a:solidFill>
                  <a:schemeClr val="tx1"/>
                </a:solidFill>
              </a:rPr>
              <a:t>wo_coastal</a:t>
            </a:r>
            <a:r>
              <a:rPr lang="fr-FR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155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5F303-EBF1-5FF8-9E6A-DE59FE3E4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88BFA0-C7A5-94F9-E168-ED31491B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E3B61A-41E4-9512-F527-71A517B8B28A}"/>
              </a:ext>
            </a:extLst>
          </p:cNvPr>
          <p:cNvSpPr txBox="1"/>
          <p:nvPr/>
        </p:nvSpPr>
        <p:spPr>
          <a:xfrm>
            <a:off x="5017707" y="16542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E18287-5681-E50A-3A2A-7D461F22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129" y="96352"/>
            <a:ext cx="6570597" cy="56011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41051C-9397-B31D-7124-61A00036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33872" y="225740"/>
            <a:ext cx="3225800" cy="57531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8675754-A143-A2A4-5293-E6421537D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791" y="5303201"/>
            <a:ext cx="6893743" cy="56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51997-4CB6-48F7-9E82-4BDFC6734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8EE12A7-2FB9-82F1-467A-AD999C53B261}"/>
              </a:ext>
            </a:extLst>
          </p:cNvPr>
          <p:cNvSpPr txBox="1"/>
          <p:nvPr/>
        </p:nvSpPr>
        <p:spPr>
          <a:xfrm>
            <a:off x="1440656" y="2228722"/>
            <a:ext cx="15119350" cy="21279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228" b="1" dirty="0">
                <a:solidFill>
                  <a:srgbClr val="0070C0"/>
                </a:solidFill>
              </a:rPr>
              <a:t>Fig2 (area)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A5483A-C028-92E4-F21E-447945A5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9396A3-6203-C73C-5A20-09436EE4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75F5-EB0F-344E-990A-2D3842577099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DAC45A-E397-D811-4FA7-24FEBC1E4608}"/>
              </a:ext>
            </a:extLst>
          </p:cNvPr>
          <p:cNvSpPr txBox="1"/>
          <p:nvPr/>
        </p:nvSpPr>
        <p:spPr>
          <a:xfrm>
            <a:off x="5017707" y="16542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18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BC834-F2DA-A14C-88A5-A4AC1139D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45C7C29E-D4FC-3CA5-A036-0768A5E7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9" y="2576813"/>
            <a:ext cx="5841600" cy="4381200"/>
          </a:xfrm>
          <a:prstGeom prst="rect">
            <a:avLst/>
          </a:prstGeom>
        </p:spPr>
      </p:pic>
      <p:pic>
        <p:nvPicPr>
          <p:cNvPr id="10" name="Image 9" descr="Une image contenant texte, capture d’écran, Polic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E547C1CF-66EE-141B-8535-116F49D45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9" y="6958013"/>
            <a:ext cx="5842000" cy="4381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652721-D5C7-9891-31B9-D9BB337E59C9}"/>
              </a:ext>
            </a:extLst>
          </p:cNvPr>
          <p:cNvSpPr txBox="1"/>
          <p:nvPr/>
        </p:nvSpPr>
        <p:spPr>
          <a:xfrm>
            <a:off x="702720" y="484909"/>
            <a:ext cx="3404059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315" b="1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315" b="1" dirty="0"/>
              <a:t>Hauteur = 12.17cm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315" b="1" dirty="0"/>
              <a:t>Largeur : 19.47cm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315" b="1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315" b="1" dirty="0"/>
              <a:t>Colonne draft : 9cm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315" b="1" dirty="0"/>
          </a:p>
        </p:txBody>
      </p:sp>
      <p:pic>
        <p:nvPicPr>
          <p:cNvPr id="15" name="Image 14" descr="Une image contenant texte, capture d’écran, Caractère coloré, Police&#10;&#10;Le contenu généré par l’IA peut être incorrect.">
            <a:extLst>
              <a:ext uri="{FF2B5EF4-FFF2-40B4-BE49-F238E27FC236}">
                <a16:creationId xmlns:a16="http://schemas.microsoft.com/office/drawing/2014/main" id="{F0330CD7-A5D1-B917-D730-B78C3ACEE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83" y="2475489"/>
            <a:ext cx="5842000" cy="4381500"/>
          </a:xfrm>
          <a:prstGeom prst="rect">
            <a:avLst/>
          </a:prstGeom>
        </p:spPr>
      </p:pic>
      <p:pic>
        <p:nvPicPr>
          <p:cNvPr id="17" name="Image 1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DF5A6AE-0548-45A8-56CB-E4B50868B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35" y="6673274"/>
            <a:ext cx="5842000" cy="43815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D75647D-9AAD-D497-949F-C2098E89A256}"/>
              </a:ext>
            </a:extLst>
          </p:cNvPr>
          <p:cNvSpPr txBox="1"/>
          <p:nvPr/>
        </p:nvSpPr>
        <p:spPr>
          <a:xfrm>
            <a:off x="7795606" y="958151"/>
            <a:ext cx="3404059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315" b="1" dirty="0"/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315" b="1" dirty="0"/>
              <a:t>Hauteur = 12.17cm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r>
              <a:rPr lang="fr-FR" sz="2315" b="1" dirty="0"/>
              <a:t>Largeur : 16.23cm</a:t>
            </a:r>
          </a:p>
          <a:p>
            <a:pPr marL="472488" indent="-472488" algn="just">
              <a:buFont typeface="Arial" panose="020B0604020202020204" pitchFamily="34" charset="0"/>
              <a:buChar char="•"/>
            </a:pPr>
            <a:endParaRPr lang="fr-FR" sz="2315" b="1" dirty="0"/>
          </a:p>
        </p:txBody>
      </p:sp>
      <p:pic>
        <p:nvPicPr>
          <p:cNvPr id="20" name="Image 19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FC233F5A-3748-8EE7-9857-DED0A76E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4788" y="2383632"/>
            <a:ext cx="5842000" cy="4381500"/>
          </a:xfrm>
          <a:prstGeom prst="rect">
            <a:avLst/>
          </a:prstGeom>
        </p:spPr>
      </p:pic>
      <p:pic>
        <p:nvPicPr>
          <p:cNvPr id="22" name="Image 21" descr="Une image contenant texte, Police, capture d’écran, Caractère coloré&#10;&#10;Le contenu généré par l’IA peut être incorrect.">
            <a:extLst>
              <a:ext uri="{FF2B5EF4-FFF2-40B4-BE49-F238E27FC236}">
                <a16:creationId xmlns:a16="http://schemas.microsoft.com/office/drawing/2014/main" id="{B1B17592-88E9-B4FD-5012-45DF224F6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7874" y="6673274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6266D-C479-1C42-1655-63517C4C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AB6BE3D-55BC-FF3A-0143-BA0676663F56}"/>
              </a:ext>
            </a:extLst>
          </p:cNvPr>
          <p:cNvSpPr txBox="1"/>
          <p:nvPr/>
        </p:nvSpPr>
        <p:spPr>
          <a:xfrm>
            <a:off x="1440656" y="2228722"/>
            <a:ext cx="15119350" cy="4163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228" b="1" dirty="0" err="1">
                <a:solidFill>
                  <a:srgbClr val="0070C0"/>
                </a:solidFill>
              </a:rPr>
              <a:t>sst</a:t>
            </a:r>
            <a:r>
              <a:rPr lang="fr-FR" sz="13228" b="1" dirty="0">
                <a:solidFill>
                  <a:srgbClr val="0070C0"/>
                </a:solidFill>
              </a:rPr>
              <a:t>/</a:t>
            </a:r>
            <a:r>
              <a:rPr lang="fr-FR" sz="13228" b="1" dirty="0" err="1">
                <a:solidFill>
                  <a:srgbClr val="0070C0"/>
                </a:solidFill>
              </a:rPr>
              <a:t>sst_total</a:t>
            </a:r>
            <a:r>
              <a:rPr lang="fr-FR" sz="13228" b="1" dirty="0">
                <a:solidFill>
                  <a:srgbClr val="0070C0"/>
                </a:solidFill>
              </a:rPr>
              <a:t> =f(</a:t>
            </a:r>
            <a:r>
              <a:rPr lang="fr-FR" sz="13228" b="1" dirty="0" err="1">
                <a:solidFill>
                  <a:srgbClr val="0070C0"/>
                </a:solidFill>
              </a:rPr>
              <a:t>wo</a:t>
            </a:r>
            <a:r>
              <a:rPr lang="fr-FR" sz="13228" b="1" dirty="0">
                <a:solidFill>
                  <a:srgbClr val="0070C0"/>
                </a:solidFill>
              </a:rPr>
              <a:t>/</a:t>
            </a:r>
            <a:r>
              <a:rPr lang="fr-FR" sz="13228" b="1" dirty="0" err="1">
                <a:solidFill>
                  <a:srgbClr val="0070C0"/>
                </a:solidFill>
              </a:rPr>
              <a:t>wod</a:t>
            </a:r>
            <a:r>
              <a:rPr lang="fr-FR" sz="13228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1D1E7A-C01A-2D3C-806E-1331F40B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8279D1-E3C8-3B4B-33DE-EED850A5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75F5-EB0F-344E-990A-2D3842577099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857414-21D9-6F32-95AD-6A78E062FCE9}"/>
              </a:ext>
            </a:extLst>
          </p:cNvPr>
          <p:cNvSpPr txBox="1"/>
          <p:nvPr/>
        </p:nvSpPr>
        <p:spPr>
          <a:xfrm>
            <a:off x="5017707" y="16542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2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DE0CE-7ACB-3917-EBA6-697B8CF05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496C3D-CB46-C56B-0D9A-8063041AEB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FB8B6B0-EE05-D7ED-6C3F-AD0F21254291}"/>
              </a:ext>
            </a:extLst>
          </p:cNvPr>
          <p:cNvSpPr/>
          <p:nvPr/>
        </p:nvSpPr>
        <p:spPr>
          <a:xfrm>
            <a:off x="4787519" y="444500"/>
            <a:ext cx="8425623" cy="3091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Tous les </a:t>
            </a:r>
            <a:r>
              <a:rPr lang="fr-FR" sz="2800" b="1" dirty="0" err="1">
                <a:solidFill>
                  <a:schemeClr val="tx1"/>
                </a:solidFill>
              </a:rPr>
              <a:t>wo</a:t>
            </a:r>
            <a:r>
              <a:rPr lang="fr-FR" sz="2800" b="1" dirty="0">
                <a:solidFill>
                  <a:schemeClr val="tx1"/>
                </a:solidFill>
              </a:rPr>
              <a:t>/</a:t>
            </a:r>
            <a:r>
              <a:rPr lang="fr-FR" sz="2800" b="1" dirty="0" err="1">
                <a:solidFill>
                  <a:schemeClr val="tx1"/>
                </a:solidFill>
              </a:rPr>
              <a:t>wod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tx1"/>
                </a:solidFill>
              </a:rPr>
              <a:t>Highligt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rouge</a:t>
            </a:r>
            <a:r>
              <a:rPr lang="fr-FR" sz="2800" dirty="0">
                <a:solidFill>
                  <a:schemeClr val="tx1"/>
                </a:solidFill>
              </a:rPr>
              <a:t> : les </a:t>
            </a:r>
            <a:r>
              <a:rPr lang="fr-FR" sz="2800" dirty="0" err="1">
                <a:solidFill>
                  <a:schemeClr val="tx1"/>
                </a:solidFill>
              </a:rPr>
              <a:t>wo</a:t>
            </a:r>
            <a:r>
              <a:rPr lang="fr-FR" sz="2800" dirty="0">
                <a:solidFill>
                  <a:schemeClr val="tx1"/>
                </a:solidFill>
              </a:rPr>
              <a:t> « </a:t>
            </a:r>
            <a:r>
              <a:rPr lang="fr-FR" sz="2800" dirty="0">
                <a:solidFill>
                  <a:srgbClr val="FF0000"/>
                </a:solidFill>
              </a:rPr>
              <a:t>bizarres</a:t>
            </a:r>
            <a:r>
              <a:rPr lang="fr-FR" sz="2800" dirty="0">
                <a:solidFill>
                  <a:schemeClr val="tx1"/>
                </a:solidFill>
              </a:rPr>
              <a:t>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2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13DA9-EF67-300B-0728-2C9CFC141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2D70318-C329-A82A-03D1-666C4C91DA07}"/>
              </a:ext>
            </a:extLst>
          </p:cNvPr>
          <p:cNvSpPr txBox="1"/>
          <p:nvPr/>
        </p:nvSpPr>
        <p:spPr>
          <a:xfrm>
            <a:off x="1440656" y="2228722"/>
            <a:ext cx="15119350" cy="21279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228" b="1" dirty="0" err="1">
                <a:solidFill>
                  <a:srgbClr val="0070C0"/>
                </a:solidFill>
              </a:rPr>
              <a:t>Sst</a:t>
            </a:r>
            <a:r>
              <a:rPr lang="fr-FR" sz="13228" b="1" dirty="0">
                <a:solidFill>
                  <a:srgbClr val="0070C0"/>
                </a:solidFill>
              </a:rPr>
              <a:t>=f(</a:t>
            </a:r>
            <a:r>
              <a:rPr lang="fr-FR" sz="13228" b="1" dirty="0" err="1">
                <a:solidFill>
                  <a:srgbClr val="0070C0"/>
                </a:solidFill>
              </a:rPr>
              <a:t>wo</a:t>
            </a:r>
            <a:r>
              <a:rPr lang="fr-FR" sz="13228" b="1" dirty="0">
                <a:solidFill>
                  <a:srgbClr val="0070C0"/>
                </a:solidFill>
              </a:rPr>
              <a:t>/</a:t>
            </a:r>
            <a:r>
              <a:rPr lang="fr-FR" sz="13228" b="1" dirty="0" err="1">
                <a:solidFill>
                  <a:srgbClr val="0070C0"/>
                </a:solidFill>
              </a:rPr>
              <a:t>wod</a:t>
            </a:r>
            <a:r>
              <a:rPr lang="fr-FR" sz="13228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D29CE3-2010-E188-A860-95CBE793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D64EBB-0FBD-6F95-7E84-3DC396C3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75F5-EB0F-344E-990A-2D3842577099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170ECD-9AD5-8CFE-BED3-331E7397551D}"/>
              </a:ext>
            </a:extLst>
          </p:cNvPr>
          <p:cNvSpPr txBox="1"/>
          <p:nvPr/>
        </p:nvSpPr>
        <p:spPr>
          <a:xfrm>
            <a:off x="5017707" y="16542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41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4CAC76-7E7F-C67A-1D51-B7597A89E6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9359" y="3954673"/>
            <a:ext cx="13381944" cy="6690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5A50493-A5AC-745A-51B7-5C1FD526117A}"/>
              </a:ext>
            </a:extLst>
          </p:cNvPr>
          <p:cNvSpPr/>
          <p:nvPr/>
        </p:nvSpPr>
        <p:spPr>
          <a:xfrm>
            <a:off x="4787519" y="444500"/>
            <a:ext cx="8425623" cy="3091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Tous les </a:t>
            </a:r>
            <a:r>
              <a:rPr lang="fr-FR" sz="2800" b="1" dirty="0" err="1">
                <a:solidFill>
                  <a:schemeClr val="tx1"/>
                </a:solidFill>
              </a:rPr>
              <a:t>wo</a:t>
            </a:r>
            <a:r>
              <a:rPr lang="fr-FR" sz="2800" b="1" dirty="0">
                <a:solidFill>
                  <a:schemeClr val="tx1"/>
                </a:solidFill>
              </a:rPr>
              <a:t>/</a:t>
            </a:r>
            <a:r>
              <a:rPr lang="fr-FR" sz="2800" b="1" dirty="0" err="1">
                <a:solidFill>
                  <a:schemeClr val="tx1"/>
                </a:solidFill>
              </a:rPr>
              <a:t>wod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tx1"/>
                </a:solidFill>
              </a:rPr>
              <a:t>Highligt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rouge</a:t>
            </a:r>
            <a:r>
              <a:rPr lang="fr-FR" sz="2800" dirty="0">
                <a:solidFill>
                  <a:schemeClr val="tx1"/>
                </a:solidFill>
              </a:rPr>
              <a:t> : les </a:t>
            </a:r>
            <a:r>
              <a:rPr lang="fr-FR" sz="2800" dirty="0" err="1">
                <a:solidFill>
                  <a:schemeClr val="tx1"/>
                </a:solidFill>
              </a:rPr>
              <a:t>wo</a:t>
            </a:r>
            <a:r>
              <a:rPr lang="fr-FR" sz="2800" dirty="0">
                <a:solidFill>
                  <a:schemeClr val="tx1"/>
                </a:solidFill>
              </a:rPr>
              <a:t> « </a:t>
            </a:r>
            <a:r>
              <a:rPr lang="fr-FR" sz="2800" dirty="0">
                <a:solidFill>
                  <a:srgbClr val="FF0000"/>
                </a:solidFill>
              </a:rPr>
              <a:t>bizarres</a:t>
            </a:r>
            <a:r>
              <a:rPr lang="fr-FR" sz="2800" dirty="0">
                <a:solidFill>
                  <a:schemeClr val="tx1"/>
                </a:solidFill>
              </a:rPr>
              <a:t>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166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71765</TotalTime>
  <Words>467</Words>
  <Application>Microsoft Macintosh PowerPoint</Application>
  <PresentationFormat>Personnalisé</PresentationFormat>
  <Paragraphs>86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Black list wod/wo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locean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</dc:creator>
  <cp:lastModifiedBy>CASA Chris</cp:lastModifiedBy>
  <cp:revision>1302</cp:revision>
  <dcterms:created xsi:type="dcterms:W3CDTF">2016-10-03T12:52:55Z</dcterms:created>
  <dcterms:modified xsi:type="dcterms:W3CDTF">2025-12-09T13:25:26Z</dcterms:modified>
</cp:coreProperties>
</file>